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952" r:id="rId4"/>
    <p:sldMasterId id="2147483977" r:id="rId5"/>
  </p:sldMasterIdLst>
  <p:notesMasterIdLst>
    <p:notesMasterId r:id="rId29"/>
  </p:notesMasterIdLst>
  <p:sldIdLst>
    <p:sldId id="440" r:id="rId6"/>
    <p:sldId id="3618" r:id="rId7"/>
    <p:sldId id="3616" r:id="rId8"/>
    <p:sldId id="3617" r:id="rId9"/>
    <p:sldId id="3619" r:id="rId10"/>
    <p:sldId id="3620" r:id="rId11"/>
    <p:sldId id="3624" r:id="rId12"/>
    <p:sldId id="3621" r:id="rId13"/>
    <p:sldId id="3625" r:id="rId14"/>
    <p:sldId id="3626" r:id="rId15"/>
    <p:sldId id="3628" r:id="rId16"/>
    <p:sldId id="3627" r:id="rId17"/>
    <p:sldId id="3623" r:id="rId18"/>
    <p:sldId id="3629" r:id="rId19"/>
    <p:sldId id="3635" r:id="rId20"/>
    <p:sldId id="3636" r:id="rId21"/>
    <p:sldId id="3637" r:id="rId22"/>
    <p:sldId id="3638" r:id="rId23"/>
    <p:sldId id="3631" r:id="rId24"/>
    <p:sldId id="3630" r:id="rId25"/>
    <p:sldId id="3639" r:id="rId26"/>
    <p:sldId id="3640" r:id="rId27"/>
    <p:sldId id="3641" r:id="rId28"/>
  </p:sldIdLst>
  <p:sldSz cx="12192000" cy="6858000"/>
  <p:notesSz cx="12192000" cy="6858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2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6834" userDrawn="1">
          <p15:clr>
            <a:srgbClr val="A4A3A4"/>
          </p15:clr>
        </p15:guide>
        <p15:guide id="5" pos="599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rian G Contureyuzon Colomes" initials="AGCC" lastIdx="1" clrIdx="0">
    <p:extLst>
      <p:ext uri="{19B8F6BF-5375-455C-9EA6-DF929625EA0E}">
        <p15:presenceInfo xmlns:p15="http://schemas.microsoft.com/office/powerpoint/2012/main" userId="S-1-5-21-3115748649-3111586643-2544902011-6144" providerId="AD"/>
      </p:ext>
    </p:extLst>
  </p:cmAuthor>
  <p:cmAuthor id="2" name="Francisco Nontala" initials="FN" lastIdx="1" clrIdx="1">
    <p:extLst>
      <p:ext uri="{19B8F6BF-5375-455C-9EA6-DF929625EA0E}">
        <p15:presenceInfo xmlns:p15="http://schemas.microsoft.com/office/powerpoint/2012/main" userId="S::FNontala@teco.com.ar::551a6154-c826-46db-bfbd-24a33c87167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09051"/>
    <a:srgbClr val="FF7171"/>
    <a:srgbClr val="124191"/>
    <a:srgbClr val="0432FF"/>
    <a:srgbClr val="F60000"/>
    <a:srgbClr val="222A35"/>
    <a:srgbClr val="ED7D31"/>
    <a:srgbClr val="FB09B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28EB62-7B30-4470-A15B-F17D7CFD62A4}" v="1" dt="2020-03-06T18:04:09.5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91" autoAdjust="0"/>
    <p:restoredTop sz="93657" autoAdjust="0"/>
  </p:normalViewPr>
  <p:slideViewPr>
    <p:cSldViewPr snapToGrid="0" snapToObjects="1">
      <p:cViewPr varScale="1">
        <p:scale>
          <a:sx n="83" d="100"/>
          <a:sy n="83" d="100"/>
        </p:scale>
        <p:origin x="564" y="36"/>
      </p:cViewPr>
      <p:guideLst>
        <p:guide orient="horz" pos="1820"/>
        <p:guide pos="3840"/>
        <p:guide pos="6834"/>
        <p:guide pos="59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notesViewPr>
    <p:cSldViewPr snapToGrid="0" snapToObjects="1">
      <p:cViewPr varScale="1">
        <p:scale>
          <a:sx n="66" d="100"/>
          <a:sy n="66" d="100"/>
        </p:scale>
        <p:origin x="1219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isco Nontala" userId="551a6154-c826-46db-bfbd-24a33c87167f" providerId="ADAL" clId="{5C9115AD-58B3-40F2-ABB0-E1EC681BEEA6}"/>
    <pc:docChg chg="undo custSel addSld delSld modSld sldOrd">
      <pc:chgData name="Francisco Nontala" userId="551a6154-c826-46db-bfbd-24a33c87167f" providerId="ADAL" clId="{5C9115AD-58B3-40F2-ABB0-E1EC681BEEA6}" dt="2020-03-03T20:33:21.858" v="665" actId="20577"/>
      <pc:docMkLst>
        <pc:docMk/>
      </pc:docMkLst>
      <pc:sldChg chg="del">
        <pc:chgData name="Francisco Nontala" userId="551a6154-c826-46db-bfbd-24a33c87167f" providerId="ADAL" clId="{5C9115AD-58B3-40F2-ABB0-E1EC681BEEA6}" dt="2020-03-03T17:48:32.175" v="1" actId="2696"/>
        <pc:sldMkLst>
          <pc:docMk/>
          <pc:sldMk cId="1417933670" sldId="261"/>
        </pc:sldMkLst>
      </pc:sldChg>
      <pc:sldChg chg="modTransition">
        <pc:chgData name="Francisco Nontala" userId="551a6154-c826-46db-bfbd-24a33c87167f" providerId="ADAL" clId="{5C9115AD-58B3-40F2-ABB0-E1EC681BEEA6}" dt="2020-03-03T17:49:38.597" v="15"/>
        <pc:sldMkLst>
          <pc:docMk/>
          <pc:sldMk cId="220941393" sldId="3539"/>
        </pc:sldMkLst>
      </pc:sldChg>
      <pc:sldChg chg="add">
        <pc:chgData name="Francisco Nontala" userId="551a6154-c826-46db-bfbd-24a33c87167f" providerId="ADAL" clId="{5C9115AD-58B3-40F2-ABB0-E1EC681BEEA6}" dt="2020-03-03T18:45:09.786" v="650"/>
        <pc:sldMkLst>
          <pc:docMk/>
          <pc:sldMk cId="3746488927" sldId="3546"/>
        </pc:sldMkLst>
      </pc:sldChg>
      <pc:sldChg chg="del">
        <pc:chgData name="Francisco Nontala" userId="551a6154-c826-46db-bfbd-24a33c87167f" providerId="ADAL" clId="{5C9115AD-58B3-40F2-ABB0-E1EC681BEEA6}" dt="2020-03-03T18:45:01.049" v="647" actId="2696"/>
        <pc:sldMkLst>
          <pc:docMk/>
          <pc:sldMk cId="4198937360" sldId="3546"/>
        </pc:sldMkLst>
      </pc:sldChg>
      <pc:sldChg chg="add">
        <pc:chgData name="Francisco Nontala" userId="551a6154-c826-46db-bfbd-24a33c87167f" providerId="ADAL" clId="{5C9115AD-58B3-40F2-ABB0-E1EC681BEEA6}" dt="2020-03-03T18:45:09.786" v="650"/>
        <pc:sldMkLst>
          <pc:docMk/>
          <pc:sldMk cId="4230991520" sldId="3547"/>
        </pc:sldMkLst>
      </pc:sldChg>
      <pc:sldChg chg="del">
        <pc:chgData name="Francisco Nontala" userId="551a6154-c826-46db-bfbd-24a33c87167f" providerId="ADAL" clId="{5C9115AD-58B3-40F2-ABB0-E1EC681BEEA6}" dt="2020-03-03T18:45:01.049" v="648" actId="2696"/>
        <pc:sldMkLst>
          <pc:docMk/>
          <pc:sldMk cId="4241949556" sldId="3547"/>
        </pc:sldMkLst>
      </pc:sldChg>
      <pc:sldChg chg="modSp">
        <pc:chgData name="Francisco Nontala" userId="551a6154-c826-46db-bfbd-24a33c87167f" providerId="ADAL" clId="{5C9115AD-58B3-40F2-ABB0-E1EC681BEEA6}" dt="2020-03-03T18:26:33.474" v="482" actId="113"/>
        <pc:sldMkLst>
          <pc:docMk/>
          <pc:sldMk cId="1973127671" sldId="3653"/>
        </pc:sldMkLst>
        <pc:spChg chg="mod">
          <ac:chgData name="Francisco Nontala" userId="551a6154-c826-46db-bfbd-24a33c87167f" providerId="ADAL" clId="{5C9115AD-58B3-40F2-ABB0-E1EC681BEEA6}" dt="2020-03-03T18:25:44.028" v="476" actId="14100"/>
          <ac:spMkLst>
            <pc:docMk/>
            <pc:sldMk cId="1973127671" sldId="3653"/>
            <ac:spMk id="16" creationId="{D0D35CA7-C237-4335-9207-754BFB78BE28}"/>
          </ac:spMkLst>
        </pc:spChg>
        <pc:spChg chg="mod">
          <ac:chgData name="Francisco Nontala" userId="551a6154-c826-46db-bfbd-24a33c87167f" providerId="ADAL" clId="{5C9115AD-58B3-40F2-ABB0-E1EC681BEEA6}" dt="2020-03-03T18:25:44.028" v="476" actId="14100"/>
          <ac:spMkLst>
            <pc:docMk/>
            <pc:sldMk cId="1973127671" sldId="3653"/>
            <ac:spMk id="26" creationId="{80819928-FC5A-FD4D-99A3-7222A8C6942E}"/>
          </ac:spMkLst>
        </pc:spChg>
        <pc:spChg chg="mod">
          <ac:chgData name="Francisco Nontala" userId="551a6154-c826-46db-bfbd-24a33c87167f" providerId="ADAL" clId="{5C9115AD-58B3-40F2-ABB0-E1EC681BEEA6}" dt="2020-03-03T18:26:16.293" v="479" actId="20577"/>
          <ac:spMkLst>
            <pc:docMk/>
            <pc:sldMk cId="1973127671" sldId="3653"/>
            <ac:spMk id="33" creationId="{C78EF800-A17A-4552-BC3E-27359CD741ED}"/>
          </ac:spMkLst>
        </pc:spChg>
        <pc:spChg chg="mod">
          <ac:chgData name="Francisco Nontala" userId="551a6154-c826-46db-bfbd-24a33c87167f" providerId="ADAL" clId="{5C9115AD-58B3-40F2-ABB0-E1EC681BEEA6}" dt="2020-03-03T18:25:44.028" v="476" actId="14100"/>
          <ac:spMkLst>
            <pc:docMk/>
            <pc:sldMk cId="1973127671" sldId="3653"/>
            <ac:spMk id="54" creationId="{80819928-FC5A-FD4D-99A3-7222A8C6942E}"/>
          </ac:spMkLst>
        </pc:spChg>
        <pc:spChg chg="mod">
          <ac:chgData name="Francisco Nontala" userId="551a6154-c826-46db-bfbd-24a33c87167f" providerId="ADAL" clId="{5C9115AD-58B3-40F2-ABB0-E1EC681BEEA6}" dt="2020-03-03T18:25:44.028" v="476" actId="14100"/>
          <ac:spMkLst>
            <pc:docMk/>
            <pc:sldMk cId="1973127671" sldId="3653"/>
            <ac:spMk id="58" creationId="{494D46C3-B06B-174A-9A4F-1F8831BBC4D8}"/>
          </ac:spMkLst>
        </pc:spChg>
        <pc:spChg chg="mod">
          <ac:chgData name="Francisco Nontala" userId="551a6154-c826-46db-bfbd-24a33c87167f" providerId="ADAL" clId="{5C9115AD-58B3-40F2-ABB0-E1EC681BEEA6}" dt="2020-03-03T18:26:33.474" v="482" actId="113"/>
          <ac:spMkLst>
            <pc:docMk/>
            <pc:sldMk cId="1973127671" sldId="3653"/>
            <ac:spMk id="71" creationId="{AA195050-4BAF-483C-9568-14FF8DA8E75B}"/>
          </ac:spMkLst>
        </pc:spChg>
        <pc:spChg chg="mod">
          <ac:chgData name="Francisco Nontala" userId="551a6154-c826-46db-bfbd-24a33c87167f" providerId="ADAL" clId="{5C9115AD-58B3-40F2-ABB0-E1EC681BEEA6}" dt="2020-03-03T18:25:55.632" v="478" actId="14100"/>
          <ac:spMkLst>
            <pc:docMk/>
            <pc:sldMk cId="1973127671" sldId="3653"/>
            <ac:spMk id="79" creationId="{EE67E134-10DC-48DC-9580-5F210A66B99F}"/>
          </ac:spMkLst>
        </pc:spChg>
      </pc:sldChg>
      <pc:sldChg chg="del">
        <pc:chgData name="Francisco Nontala" userId="551a6154-c826-46db-bfbd-24a33c87167f" providerId="ADAL" clId="{5C9115AD-58B3-40F2-ABB0-E1EC681BEEA6}" dt="2020-03-03T17:49:22.067" v="14" actId="2696"/>
        <pc:sldMkLst>
          <pc:docMk/>
          <pc:sldMk cId="3335098471" sldId="3657"/>
        </pc:sldMkLst>
      </pc:sldChg>
      <pc:sldChg chg="modTransition">
        <pc:chgData name="Francisco Nontala" userId="551a6154-c826-46db-bfbd-24a33c87167f" providerId="ADAL" clId="{5C9115AD-58B3-40F2-ABB0-E1EC681BEEA6}" dt="2020-03-03T17:49:38.597" v="15"/>
        <pc:sldMkLst>
          <pc:docMk/>
          <pc:sldMk cId="3317404687" sldId="3691"/>
        </pc:sldMkLst>
      </pc:sldChg>
      <pc:sldChg chg="modTransition">
        <pc:chgData name="Francisco Nontala" userId="551a6154-c826-46db-bfbd-24a33c87167f" providerId="ADAL" clId="{5C9115AD-58B3-40F2-ABB0-E1EC681BEEA6}" dt="2020-03-03T17:49:38.597" v="15"/>
        <pc:sldMkLst>
          <pc:docMk/>
          <pc:sldMk cId="2860983611" sldId="3692"/>
        </pc:sldMkLst>
      </pc:sldChg>
      <pc:sldChg chg="modTransition">
        <pc:chgData name="Francisco Nontala" userId="551a6154-c826-46db-bfbd-24a33c87167f" providerId="ADAL" clId="{5C9115AD-58B3-40F2-ABB0-E1EC681BEEA6}" dt="2020-03-03T17:49:38.597" v="15"/>
        <pc:sldMkLst>
          <pc:docMk/>
          <pc:sldMk cId="1796418081" sldId="3732"/>
        </pc:sldMkLst>
      </pc:sldChg>
      <pc:sldChg chg="modTransition">
        <pc:chgData name="Francisco Nontala" userId="551a6154-c826-46db-bfbd-24a33c87167f" providerId="ADAL" clId="{5C9115AD-58B3-40F2-ABB0-E1EC681BEEA6}" dt="2020-03-03T17:48:21.612" v="0"/>
        <pc:sldMkLst>
          <pc:docMk/>
          <pc:sldMk cId="2311125156" sldId="3754"/>
        </pc:sldMkLst>
      </pc:sldChg>
      <pc:sldChg chg="addSp delSp modSp">
        <pc:chgData name="Francisco Nontala" userId="551a6154-c826-46db-bfbd-24a33c87167f" providerId="ADAL" clId="{5C9115AD-58B3-40F2-ABB0-E1EC681BEEA6}" dt="2020-03-03T18:32:01.897" v="531" actId="14100"/>
        <pc:sldMkLst>
          <pc:docMk/>
          <pc:sldMk cId="721255268" sldId="3756"/>
        </pc:sldMkLst>
        <pc:picChg chg="add del mod">
          <ac:chgData name="Francisco Nontala" userId="551a6154-c826-46db-bfbd-24a33c87167f" providerId="ADAL" clId="{5C9115AD-58B3-40F2-ABB0-E1EC681BEEA6}" dt="2020-03-03T18:31:48.857" v="526" actId="478"/>
          <ac:picMkLst>
            <pc:docMk/>
            <pc:sldMk cId="721255268" sldId="3756"/>
            <ac:picMk id="2" creationId="{E5EE5ABC-85B4-4E29-9F15-342CE477EF34}"/>
          </ac:picMkLst>
        </pc:picChg>
        <pc:picChg chg="add mod">
          <ac:chgData name="Francisco Nontala" userId="551a6154-c826-46db-bfbd-24a33c87167f" providerId="ADAL" clId="{5C9115AD-58B3-40F2-ABB0-E1EC681BEEA6}" dt="2020-03-03T18:32:01.897" v="531" actId="14100"/>
          <ac:picMkLst>
            <pc:docMk/>
            <pc:sldMk cId="721255268" sldId="3756"/>
            <ac:picMk id="4" creationId="{3D145AA2-3407-455B-92E3-0FF938E196CF}"/>
          </ac:picMkLst>
        </pc:picChg>
        <pc:picChg chg="del">
          <ac:chgData name="Francisco Nontala" userId="551a6154-c826-46db-bfbd-24a33c87167f" providerId="ADAL" clId="{5C9115AD-58B3-40F2-ABB0-E1EC681BEEA6}" dt="2020-03-03T18:30:43.245" v="519" actId="478"/>
          <ac:picMkLst>
            <pc:docMk/>
            <pc:sldMk cId="721255268" sldId="3756"/>
            <ac:picMk id="5" creationId="{8ECD3926-3B59-4385-A6C6-6644D38C1445}"/>
          </ac:picMkLst>
        </pc:picChg>
      </pc:sldChg>
      <pc:sldChg chg="addSp modSp">
        <pc:chgData name="Francisco Nontala" userId="551a6154-c826-46db-bfbd-24a33c87167f" providerId="ADAL" clId="{5C9115AD-58B3-40F2-ABB0-E1EC681BEEA6}" dt="2020-03-03T18:45:56.071" v="664" actId="122"/>
        <pc:sldMkLst>
          <pc:docMk/>
          <pc:sldMk cId="2749231265" sldId="3760"/>
        </pc:sldMkLst>
        <pc:spChg chg="mod">
          <ac:chgData name="Francisco Nontala" userId="551a6154-c826-46db-bfbd-24a33c87167f" providerId="ADAL" clId="{5C9115AD-58B3-40F2-ABB0-E1EC681BEEA6}" dt="2020-03-03T18:45:56.071" v="664" actId="122"/>
          <ac:spMkLst>
            <pc:docMk/>
            <pc:sldMk cId="2749231265" sldId="3760"/>
            <ac:spMk id="12" creationId="{9E550657-9789-4102-A631-2B5A06C225CC}"/>
          </ac:spMkLst>
        </pc:spChg>
        <pc:spChg chg="mod">
          <ac:chgData name="Francisco Nontala" userId="551a6154-c826-46db-bfbd-24a33c87167f" providerId="ADAL" clId="{5C9115AD-58B3-40F2-ABB0-E1EC681BEEA6}" dt="2020-03-03T18:45:46.543" v="662" actId="20577"/>
          <ac:spMkLst>
            <pc:docMk/>
            <pc:sldMk cId="2749231265" sldId="3760"/>
            <ac:spMk id="15" creationId="{01CCE776-F3AC-4C1E-A66B-7CCBA5C53766}"/>
          </ac:spMkLst>
        </pc:spChg>
        <pc:spChg chg="mod">
          <ac:chgData name="Francisco Nontala" userId="551a6154-c826-46db-bfbd-24a33c87167f" providerId="ADAL" clId="{5C9115AD-58B3-40F2-ABB0-E1EC681BEEA6}" dt="2020-03-03T18:43:29.524" v="626" actId="1076"/>
          <ac:spMkLst>
            <pc:docMk/>
            <pc:sldMk cId="2749231265" sldId="3760"/>
            <ac:spMk id="30" creationId="{82190AC2-FC5E-4EF6-BF7B-95D5FB1283A5}"/>
          </ac:spMkLst>
        </pc:spChg>
        <pc:spChg chg="mod">
          <ac:chgData name="Francisco Nontala" userId="551a6154-c826-46db-bfbd-24a33c87167f" providerId="ADAL" clId="{5C9115AD-58B3-40F2-ABB0-E1EC681BEEA6}" dt="2020-03-03T18:45:50.130" v="663" actId="20577"/>
          <ac:spMkLst>
            <pc:docMk/>
            <pc:sldMk cId="2749231265" sldId="3760"/>
            <ac:spMk id="125" creationId="{E9FBAE48-58AC-47E8-AF25-56DB261AE9A3}"/>
          </ac:spMkLst>
        </pc:spChg>
        <pc:spChg chg="mod">
          <ac:chgData name="Francisco Nontala" userId="551a6154-c826-46db-bfbd-24a33c87167f" providerId="ADAL" clId="{5C9115AD-58B3-40F2-ABB0-E1EC681BEEA6}" dt="2020-03-03T18:42:53.057" v="608" actId="20577"/>
          <ac:spMkLst>
            <pc:docMk/>
            <pc:sldMk cId="2749231265" sldId="3760"/>
            <ac:spMk id="126" creationId="{3479690D-31ED-44DC-AE3B-8AD53D772044}"/>
          </ac:spMkLst>
        </pc:spChg>
        <pc:spChg chg="mod">
          <ac:chgData name="Francisco Nontala" userId="551a6154-c826-46db-bfbd-24a33c87167f" providerId="ADAL" clId="{5C9115AD-58B3-40F2-ABB0-E1EC681BEEA6}" dt="2020-03-03T18:42:56.298" v="609" actId="20577"/>
          <ac:spMkLst>
            <pc:docMk/>
            <pc:sldMk cId="2749231265" sldId="3760"/>
            <ac:spMk id="127" creationId="{555ED573-3593-42FB-A20E-43E46DC10F28}"/>
          </ac:spMkLst>
        </pc:spChg>
        <pc:spChg chg="mod">
          <ac:chgData name="Francisco Nontala" userId="551a6154-c826-46db-bfbd-24a33c87167f" providerId="ADAL" clId="{5C9115AD-58B3-40F2-ABB0-E1EC681BEEA6}" dt="2020-03-03T18:43:47.730" v="644" actId="1036"/>
          <ac:spMkLst>
            <pc:docMk/>
            <pc:sldMk cId="2749231265" sldId="3760"/>
            <ac:spMk id="128" creationId="{4C351C3C-51F8-4F40-AC02-6E72CE5B8584}"/>
          </ac:spMkLst>
        </pc:spChg>
        <pc:grpChg chg="add mod">
          <ac:chgData name="Francisco Nontala" userId="551a6154-c826-46db-bfbd-24a33c87167f" providerId="ADAL" clId="{5C9115AD-58B3-40F2-ABB0-E1EC681BEEA6}" dt="2020-03-03T18:44:14.816" v="646" actId="1076"/>
          <ac:grpSpMkLst>
            <pc:docMk/>
            <pc:sldMk cId="2749231265" sldId="3760"/>
            <ac:grpSpMk id="31" creationId="{F388FA19-8BD6-4712-BD1F-B7F407926E9A}"/>
          </ac:grpSpMkLst>
        </pc:grpChg>
        <pc:grpChg chg="add mod">
          <ac:chgData name="Francisco Nontala" userId="551a6154-c826-46db-bfbd-24a33c87167f" providerId="ADAL" clId="{5C9115AD-58B3-40F2-ABB0-E1EC681BEEA6}" dt="2020-03-03T18:45:41.061" v="661" actId="1076"/>
          <ac:grpSpMkLst>
            <pc:docMk/>
            <pc:sldMk cId="2749231265" sldId="3760"/>
            <ac:grpSpMk id="34" creationId="{984BE3BC-C0CA-4939-AFE8-9F52A423A589}"/>
          </ac:grpSpMkLst>
        </pc:grpChg>
      </pc:sldChg>
      <pc:sldChg chg="modTransition">
        <pc:chgData name="Francisco Nontala" userId="551a6154-c826-46db-bfbd-24a33c87167f" providerId="ADAL" clId="{5C9115AD-58B3-40F2-ABB0-E1EC681BEEA6}" dt="2020-03-03T17:49:38.597" v="15"/>
        <pc:sldMkLst>
          <pc:docMk/>
          <pc:sldMk cId="991557725" sldId="3766"/>
        </pc:sldMkLst>
      </pc:sldChg>
      <pc:sldChg chg="ord">
        <pc:chgData name="Francisco Nontala" userId="551a6154-c826-46db-bfbd-24a33c87167f" providerId="ADAL" clId="{5C9115AD-58B3-40F2-ABB0-E1EC681BEEA6}" dt="2020-03-03T17:48:57.711" v="13"/>
        <pc:sldMkLst>
          <pc:docMk/>
          <pc:sldMk cId="1153788652" sldId="3768"/>
        </pc:sldMkLst>
      </pc:sldChg>
      <pc:sldChg chg="modTransition">
        <pc:chgData name="Francisco Nontala" userId="551a6154-c826-46db-bfbd-24a33c87167f" providerId="ADAL" clId="{5C9115AD-58B3-40F2-ABB0-E1EC681BEEA6}" dt="2020-03-03T17:49:38.597" v="15"/>
        <pc:sldMkLst>
          <pc:docMk/>
          <pc:sldMk cId="430599338" sldId="3775"/>
        </pc:sldMkLst>
      </pc:sldChg>
      <pc:sldChg chg="addSp modSp">
        <pc:chgData name="Francisco Nontala" userId="551a6154-c826-46db-bfbd-24a33c87167f" providerId="ADAL" clId="{5C9115AD-58B3-40F2-ABB0-E1EC681BEEA6}" dt="2020-03-03T18:27:31.049" v="504" actId="20577"/>
        <pc:sldMkLst>
          <pc:docMk/>
          <pc:sldMk cId="1506646486" sldId="3776"/>
        </pc:sldMkLst>
        <pc:spChg chg="mod">
          <ac:chgData name="Francisco Nontala" userId="551a6154-c826-46db-bfbd-24a33c87167f" providerId="ADAL" clId="{5C9115AD-58B3-40F2-ABB0-E1EC681BEEA6}" dt="2020-03-03T18:27:31.049" v="504" actId="20577"/>
          <ac:spMkLst>
            <pc:docMk/>
            <pc:sldMk cId="1506646486" sldId="3776"/>
            <ac:spMk id="8" creationId="{0303D74D-87DE-4BA9-BF91-0C04D5D8E883}"/>
          </ac:spMkLst>
        </pc:spChg>
        <pc:grpChg chg="add mod">
          <ac:chgData name="Francisco Nontala" userId="551a6154-c826-46db-bfbd-24a33c87167f" providerId="ADAL" clId="{5C9115AD-58B3-40F2-ABB0-E1EC681BEEA6}" dt="2020-03-03T18:27:15.814" v="486" actId="164"/>
          <ac:grpSpMkLst>
            <pc:docMk/>
            <pc:sldMk cId="1506646486" sldId="3776"/>
            <ac:grpSpMk id="14" creationId="{33CAE5D7-28BA-4165-97DC-5E8250299DB3}"/>
          </ac:grpSpMkLst>
        </pc:grpChg>
        <pc:picChg chg="mod">
          <ac:chgData name="Francisco Nontala" userId="551a6154-c826-46db-bfbd-24a33c87167f" providerId="ADAL" clId="{5C9115AD-58B3-40F2-ABB0-E1EC681BEEA6}" dt="2020-03-03T18:27:15.814" v="486" actId="164"/>
          <ac:picMkLst>
            <pc:docMk/>
            <pc:sldMk cId="1506646486" sldId="3776"/>
            <ac:picMk id="2" creationId="{7F34A17F-6CFB-408D-9B66-E7E0F0ABF618}"/>
          </ac:picMkLst>
        </pc:picChg>
        <pc:picChg chg="mod">
          <ac:chgData name="Francisco Nontala" userId="551a6154-c826-46db-bfbd-24a33c87167f" providerId="ADAL" clId="{5C9115AD-58B3-40F2-ABB0-E1EC681BEEA6}" dt="2020-03-03T18:27:15.814" v="486" actId="164"/>
          <ac:picMkLst>
            <pc:docMk/>
            <pc:sldMk cId="1506646486" sldId="3776"/>
            <ac:picMk id="3" creationId="{384D0C31-750E-4B5A-B51E-FB17F5750853}"/>
          </ac:picMkLst>
        </pc:picChg>
        <pc:picChg chg="mod">
          <ac:chgData name="Francisco Nontala" userId="551a6154-c826-46db-bfbd-24a33c87167f" providerId="ADAL" clId="{5C9115AD-58B3-40F2-ABB0-E1EC681BEEA6}" dt="2020-03-03T18:27:15.814" v="486" actId="164"/>
          <ac:picMkLst>
            <pc:docMk/>
            <pc:sldMk cId="1506646486" sldId="3776"/>
            <ac:picMk id="4" creationId="{3F21CBFC-EBFF-4B30-9918-267D4B53F881}"/>
          </ac:picMkLst>
        </pc:picChg>
        <pc:picChg chg="mod">
          <ac:chgData name="Francisco Nontala" userId="551a6154-c826-46db-bfbd-24a33c87167f" providerId="ADAL" clId="{5C9115AD-58B3-40F2-ABB0-E1EC681BEEA6}" dt="2020-03-03T18:27:15.814" v="486" actId="164"/>
          <ac:picMkLst>
            <pc:docMk/>
            <pc:sldMk cId="1506646486" sldId="3776"/>
            <ac:picMk id="5" creationId="{AFDEFDBF-298F-4200-8E94-2B6A1182B2AB}"/>
          </ac:picMkLst>
        </pc:picChg>
        <pc:picChg chg="mod">
          <ac:chgData name="Francisco Nontala" userId="551a6154-c826-46db-bfbd-24a33c87167f" providerId="ADAL" clId="{5C9115AD-58B3-40F2-ABB0-E1EC681BEEA6}" dt="2020-03-03T18:27:15.814" v="486" actId="164"/>
          <ac:picMkLst>
            <pc:docMk/>
            <pc:sldMk cId="1506646486" sldId="3776"/>
            <ac:picMk id="7" creationId="{324AC2DB-4F74-4287-BB9D-667C8940FC53}"/>
          </ac:picMkLst>
        </pc:picChg>
        <pc:picChg chg="mod">
          <ac:chgData name="Francisco Nontala" userId="551a6154-c826-46db-bfbd-24a33c87167f" providerId="ADAL" clId="{5C9115AD-58B3-40F2-ABB0-E1EC681BEEA6}" dt="2020-03-03T18:27:15.814" v="486" actId="164"/>
          <ac:picMkLst>
            <pc:docMk/>
            <pc:sldMk cId="1506646486" sldId="3776"/>
            <ac:picMk id="9" creationId="{DE467C68-5CB2-470A-B340-55ACACD31B48}"/>
          </ac:picMkLst>
        </pc:picChg>
        <pc:picChg chg="mod">
          <ac:chgData name="Francisco Nontala" userId="551a6154-c826-46db-bfbd-24a33c87167f" providerId="ADAL" clId="{5C9115AD-58B3-40F2-ABB0-E1EC681BEEA6}" dt="2020-03-03T18:27:15.814" v="486" actId="164"/>
          <ac:picMkLst>
            <pc:docMk/>
            <pc:sldMk cId="1506646486" sldId="3776"/>
            <ac:picMk id="11" creationId="{5251337B-B6A8-4374-A3C8-C32E4A295E15}"/>
          </ac:picMkLst>
        </pc:picChg>
        <pc:picChg chg="mod">
          <ac:chgData name="Francisco Nontala" userId="551a6154-c826-46db-bfbd-24a33c87167f" providerId="ADAL" clId="{5C9115AD-58B3-40F2-ABB0-E1EC681BEEA6}" dt="2020-03-03T18:27:15.814" v="486" actId="164"/>
          <ac:picMkLst>
            <pc:docMk/>
            <pc:sldMk cId="1506646486" sldId="3776"/>
            <ac:picMk id="12" creationId="{325B741E-60D2-4D5E-BC9D-D7C965DB4ABE}"/>
          </ac:picMkLst>
        </pc:picChg>
        <pc:picChg chg="mod">
          <ac:chgData name="Francisco Nontala" userId="551a6154-c826-46db-bfbd-24a33c87167f" providerId="ADAL" clId="{5C9115AD-58B3-40F2-ABB0-E1EC681BEEA6}" dt="2020-03-03T18:27:15.814" v="486" actId="164"/>
          <ac:picMkLst>
            <pc:docMk/>
            <pc:sldMk cId="1506646486" sldId="3776"/>
            <ac:picMk id="13" creationId="{59F8297F-F7ED-4FA8-B6DC-BB9CE769AD40}"/>
          </ac:picMkLst>
        </pc:picChg>
      </pc:sldChg>
      <pc:sldChg chg="modTransition">
        <pc:chgData name="Francisco Nontala" userId="551a6154-c826-46db-bfbd-24a33c87167f" providerId="ADAL" clId="{5C9115AD-58B3-40F2-ABB0-E1EC681BEEA6}" dt="2020-03-03T17:49:38.597" v="15"/>
        <pc:sldMkLst>
          <pc:docMk/>
          <pc:sldMk cId="400059377" sldId="3778"/>
        </pc:sldMkLst>
      </pc:sldChg>
      <pc:sldChg chg="modTransition">
        <pc:chgData name="Francisco Nontala" userId="551a6154-c826-46db-bfbd-24a33c87167f" providerId="ADAL" clId="{5C9115AD-58B3-40F2-ABB0-E1EC681BEEA6}" dt="2020-03-03T17:49:38.597" v="15"/>
        <pc:sldMkLst>
          <pc:docMk/>
          <pc:sldMk cId="3678483576" sldId="3780"/>
        </pc:sldMkLst>
      </pc:sldChg>
      <pc:sldChg chg="modTransition">
        <pc:chgData name="Francisco Nontala" userId="551a6154-c826-46db-bfbd-24a33c87167f" providerId="ADAL" clId="{5C9115AD-58B3-40F2-ABB0-E1EC681BEEA6}" dt="2020-03-03T17:49:38.597" v="15"/>
        <pc:sldMkLst>
          <pc:docMk/>
          <pc:sldMk cId="1797379760" sldId="3781"/>
        </pc:sldMkLst>
      </pc:sldChg>
      <pc:sldChg chg="modTransition">
        <pc:chgData name="Francisco Nontala" userId="551a6154-c826-46db-bfbd-24a33c87167f" providerId="ADAL" clId="{5C9115AD-58B3-40F2-ABB0-E1EC681BEEA6}" dt="2020-03-03T17:49:38.597" v="15"/>
        <pc:sldMkLst>
          <pc:docMk/>
          <pc:sldMk cId="2470648590" sldId="3787"/>
        </pc:sldMkLst>
      </pc:sldChg>
      <pc:sldChg chg="modTransition">
        <pc:chgData name="Francisco Nontala" userId="551a6154-c826-46db-bfbd-24a33c87167f" providerId="ADAL" clId="{5C9115AD-58B3-40F2-ABB0-E1EC681BEEA6}" dt="2020-03-03T17:49:38.597" v="15"/>
        <pc:sldMkLst>
          <pc:docMk/>
          <pc:sldMk cId="1774760133" sldId="3788"/>
        </pc:sldMkLst>
      </pc:sldChg>
      <pc:sldChg chg="del">
        <pc:chgData name="Francisco Nontala" userId="551a6154-c826-46db-bfbd-24a33c87167f" providerId="ADAL" clId="{5C9115AD-58B3-40F2-ABB0-E1EC681BEEA6}" dt="2020-03-03T18:24:34.286" v="471" actId="2696"/>
        <pc:sldMkLst>
          <pc:docMk/>
          <pc:sldMk cId="149876913" sldId="3803"/>
        </pc:sldMkLst>
      </pc:sldChg>
      <pc:sldChg chg="modSp">
        <pc:chgData name="Francisco Nontala" userId="551a6154-c826-46db-bfbd-24a33c87167f" providerId="ADAL" clId="{5C9115AD-58B3-40F2-ABB0-E1EC681BEEA6}" dt="2020-03-03T20:33:21.858" v="665" actId="20577"/>
        <pc:sldMkLst>
          <pc:docMk/>
          <pc:sldMk cId="1493511658" sldId="3808"/>
        </pc:sldMkLst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4" creationId="{BA9789E2-AC21-43C9-BEE2-9821C6555FDF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5" creationId="{56BCFB27-863E-47BE-986A-99ECD3A1CB16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6" creationId="{E608375B-FF47-4978-9D53-F8645AE1B0BF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7" creationId="{0176F42A-D5DA-4F25-82B0-3F800F38665D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8" creationId="{54B35524-6C3B-4BCF-B7FA-0262C1E3F837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10" creationId="{9A29BC3D-4B9D-4C59-ADC6-C309A3D580A2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13" creationId="{3AF0C070-E849-4938-972D-889B5440F1AA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14" creationId="{779B0B5A-F4E5-49DB-B6CE-6A6529C2C602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28" creationId="{8878B87E-1F0B-4C7E-A556-29C9C5D8F667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29" creationId="{53C0E287-88E4-4BDC-8503-7DD4F713CBAB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30" creationId="{75BC312F-691A-4B05-8FCA-B73026A502E5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32" creationId="{40FE6BC9-6E66-418D-B108-3F094FA58B3F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34" creationId="{FBA69F89-6776-4C8E-8CFA-924AADC9F385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41" creationId="{58107022-215B-4F25-B46B-1E9659767F6C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42" creationId="{5C764D71-A231-4846-BE32-98316ED8036F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50" creationId="{81A3F743-3ED3-4B28-8FFC-79BB3D6EF177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54" creationId="{319CF7A9-D679-4834-8EEC-A7C4B79879D5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55" creationId="{9A9B770D-140B-4DED-9071-FEBB48947DB8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57" creationId="{B17AA1BE-1DB1-41A0-82BD-22436E7F2DD2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58" creationId="{EA328703-EBA2-40BD-AE52-E0EFDF69576F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59" creationId="{1C038BE1-4725-44E6-9610-C7DA41716DA0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60" creationId="{5685B0CC-FBC9-4C5E-A460-9EB4DC6C9EEA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61" creationId="{89918DA9-59EC-40FD-A127-5E41796B66F3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62" creationId="{4ADAED98-DBFF-4AFB-AF5F-038ECF32B4B0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63" creationId="{A8F7A9B8-79F8-4B78-8EF7-4A367B1153F0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64" creationId="{157E90D2-01A0-43FB-BB82-29DB8C331FA0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65" creationId="{8C79BE99-0406-4273-99AF-A1A9D77F8AB4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66" creationId="{FEE1BF1C-C368-48A7-B24D-0541A6C5543C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68" creationId="{601BDB6A-1CA3-47CB-857F-22CBEAA86DF7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70" creationId="{C333FA94-09D4-4844-8583-873AD036331A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71" creationId="{84188C69-9564-4465-B355-716A6ED128E3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72" creationId="{56E7BFC4-4067-4BFD-9B56-197E79F98735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73" creationId="{51A748D2-D0C6-4D98-AE49-0B8CA9F5A7F3}"/>
          </ac:spMkLst>
        </pc:spChg>
        <pc:spChg chg="mod">
          <ac:chgData name="Francisco Nontala" userId="551a6154-c826-46db-bfbd-24a33c87167f" providerId="ADAL" clId="{5C9115AD-58B3-40F2-ABB0-E1EC681BEEA6}" dt="2020-03-03T20:33:21.858" v="665" actId="20577"/>
          <ac:spMkLst>
            <pc:docMk/>
            <pc:sldMk cId="1493511658" sldId="3808"/>
            <ac:spMk id="74" creationId="{3FCD0D42-5F0F-400B-9B02-F87EC3240016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75" creationId="{8C0CE6ED-E4EF-4CF3-BD7B-5AF294D11956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76" creationId="{3DD00955-3405-471C-B92D-E5D2A7312A5D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77" creationId="{9B8811FC-C7AA-434E-B03A-25B70BE95000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78" creationId="{5BD56932-4A61-4028-B129-CE72AA3A6055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79" creationId="{60A07B9E-D119-4C6C-A5B5-9BB1F75BEF6A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81" creationId="{C6EA437B-F1F3-414B-9838-A4CCAB837E4D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82" creationId="{557DC49A-EAE1-444D-8BF8-CBC7D023BF84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86" creationId="{6052C0E0-9B82-403C-B540-BA746ADE2202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87" creationId="{B7E013C5-EF98-4402-93B8-0E5F4ADF7E22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88" creationId="{85BB80B4-1282-4F8C-8E26-6F37EE6D2525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89" creationId="{F6EFF0E4-4842-40E4-866E-728C8157DB2D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90" creationId="{2A288736-9769-406F-A280-25C9B4B1DEBD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93" creationId="{6B08806F-C129-4198-ABF8-48FA76879355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94" creationId="{91505EB8-5980-4DA7-A3B4-F395B1D2BD48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95" creationId="{1878E915-401C-4A2D-A6D0-CEF25FFEF640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96" creationId="{0B747EDE-5B9E-4A44-84F4-9B8ECD53F753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97" creationId="{FE2E4C4F-EC05-4A35-BA31-484C2246A2F8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98" creationId="{EE88C86D-5F0B-4724-B4FC-85F58B9784A2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99" creationId="{290309EE-7796-4516-AD6D-118CF46564F8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146" creationId="{4220F3F9-BF94-497D-8262-036DAE3604F2}"/>
          </ac:spMkLst>
        </pc:spChg>
        <pc:spChg chg="mod">
          <ac:chgData name="Francisco Nontala" userId="551a6154-c826-46db-bfbd-24a33c87167f" providerId="ADAL" clId="{5C9115AD-58B3-40F2-ABB0-E1EC681BEEA6}" dt="2020-03-03T18:42:37.444" v="607" actId="1035"/>
          <ac:spMkLst>
            <pc:docMk/>
            <pc:sldMk cId="1493511658" sldId="3808"/>
            <ac:spMk id="154" creationId="{20364457-5A77-4053-9AC2-622D8DDD073B}"/>
          </ac:spMkLst>
        </pc:spChg>
        <pc:cxnChg chg="mod">
          <ac:chgData name="Francisco Nontala" userId="551a6154-c826-46db-bfbd-24a33c87167f" providerId="ADAL" clId="{5C9115AD-58B3-40F2-ABB0-E1EC681BEEA6}" dt="2020-03-03T18:42:37.444" v="607" actId="1035"/>
          <ac:cxnSpMkLst>
            <pc:docMk/>
            <pc:sldMk cId="1493511658" sldId="3808"/>
            <ac:cxnSpMk id="15" creationId="{12B16CBA-9116-4C3F-A11D-C226390350C2}"/>
          </ac:cxnSpMkLst>
        </pc:cxnChg>
        <pc:cxnChg chg="mod">
          <ac:chgData name="Francisco Nontala" userId="551a6154-c826-46db-bfbd-24a33c87167f" providerId="ADAL" clId="{5C9115AD-58B3-40F2-ABB0-E1EC681BEEA6}" dt="2020-03-03T18:42:37.444" v="607" actId="1035"/>
          <ac:cxnSpMkLst>
            <pc:docMk/>
            <pc:sldMk cId="1493511658" sldId="3808"/>
            <ac:cxnSpMk id="43" creationId="{1DEF841B-31AF-44B4-AD9B-2344D988790C}"/>
          </ac:cxnSpMkLst>
        </pc:cxnChg>
        <pc:cxnChg chg="mod">
          <ac:chgData name="Francisco Nontala" userId="551a6154-c826-46db-bfbd-24a33c87167f" providerId="ADAL" clId="{5C9115AD-58B3-40F2-ABB0-E1EC681BEEA6}" dt="2020-03-03T18:42:37.444" v="607" actId="1035"/>
          <ac:cxnSpMkLst>
            <pc:docMk/>
            <pc:sldMk cId="1493511658" sldId="3808"/>
            <ac:cxnSpMk id="80" creationId="{1A1588DA-8BF3-4CD6-80F9-39A1BB045A7A}"/>
          </ac:cxnSpMkLst>
        </pc:cxnChg>
        <pc:cxnChg chg="mod">
          <ac:chgData name="Francisco Nontala" userId="551a6154-c826-46db-bfbd-24a33c87167f" providerId="ADAL" clId="{5C9115AD-58B3-40F2-ABB0-E1EC681BEEA6}" dt="2020-03-03T18:42:37.444" v="607" actId="1035"/>
          <ac:cxnSpMkLst>
            <pc:docMk/>
            <pc:sldMk cId="1493511658" sldId="3808"/>
            <ac:cxnSpMk id="84" creationId="{28A29FAC-5750-4F65-9710-53569A07C4C7}"/>
          </ac:cxnSpMkLst>
        </pc:cxnChg>
        <pc:cxnChg chg="mod">
          <ac:chgData name="Francisco Nontala" userId="551a6154-c826-46db-bfbd-24a33c87167f" providerId="ADAL" clId="{5C9115AD-58B3-40F2-ABB0-E1EC681BEEA6}" dt="2020-03-03T18:42:37.444" v="607" actId="1035"/>
          <ac:cxnSpMkLst>
            <pc:docMk/>
            <pc:sldMk cId="1493511658" sldId="3808"/>
            <ac:cxnSpMk id="100" creationId="{16C4B677-1B05-43DC-B494-AB3507FB42D3}"/>
          </ac:cxnSpMkLst>
        </pc:cxnChg>
        <pc:cxnChg chg="mod">
          <ac:chgData name="Francisco Nontala" userId="551a6154-c826-46db-bfbd-24a33c87167f" providerId="ADAL" clId="{5C9115AD-58B3-40F2-ABB0-E1EC681BEEA6}" dt="2020-03-03T18:42:37.444" v="607" actId="1035"/>
          <ac:cxnSpMkLst>
            <pc:docMk/>
            <pc:sldMk cId="1493511658" sldId="3808"/>
            <ac:cxnSpMk id="101" creationId="{B5D0E1E1-E9BF-4D0C-87E5-4791E4969D06}"/>
          </ac:cxnSpMkLst>
        </pc:cxnChg>
        <pc:cxnChg chg="mod">
          <ac:chgData name="Francisco Nontala" userId="551a6154-c826-46db-bfbd-24a33c87167f" providerId="ADAL" clId="{5C9115AD-58B3-40F2-ABB0-E1EC681BEEA6}" dt="2020-03-03T18:42:37.444" v="607" actId="1035"/>
          <ac:cxnSpMkLst>
            <pc:docMk/>
            <pc:sldMk cId="1493511658" sldId="3808"/>
            <ac:cxnSpMk id="102" creationId="{8C118CD2-21BC-4E57-97C9-4DCCCCE8B661}"/>
          </ac:cxnSpMkLst>
        </pc:cxnChg>
        <pc:cxnChg chg="mod">
          <ac:chgData name="Francisco Nontala" userId="551a6154-c826-46db-bfbd-24a33c87167f" providerId="ADAL" clId="{5C9115AD-58B3-40F2-ABB0-E1EC681BEEA6}" dt="2020-03-03T18:42:37.444" v="607" actId="1035"/>
          <ac:cxnSpMkLst>
            <pc:docMk/>
            <pc:sldMk cId="1493511658" sldId="3808"/>
            <ac:cxnSpMk id="113" creationId="{B70B1957-25B2-41BD-9B81-0FD88A4065D5}"/>
          </ac:cxnSpMkLst>
        </pc:cxnChg>
        <pc:cxnChg chg="mod">
          <ac:chgData name="Francisco Nontala" userId="551a6154-c826-46db-bfbd-24a33c87167f" providerId="ADAL" clId="{5C9115AD-58B3-40F2-ABB0-E1EC681BEEA6}" dt="2020-03-03T18:42:37.444" v="607" actId="1035"/>
          <ac:cxnSpMkLst>
            <pc:docMk/>
            <pc:sldMk cId="1493511658" sldId="3808"/>
            <ac:cxnSpMk id="117" creationId="{296F0DD4-AAE8-4FF2-A90E-A833D204E88F}"/>
          </ac:cxnSpMkLst>
        </pc:cxnChg>
        <pc:cxnChg chg="mod">
          <ac:chgData name="Francisco Nontala" userId="551a6154-c826-46db-bfbd-24a33c87167f" providerId="ADAL" clId="{5C9115AD-58B3-40F2-ABB0-E1EC681BEEA6}" dt="2020-03-03T18:42:37.444" v="607" actId="1035"/>
          <ac:cxnSpMkLst>
            <pc:docMk/>
            <pc:sldMk cId="1493511658" sldId="3808"/>
            <ac:cxnSpMk id="118" creationId="{2F39D26F-5B9C-455D-8E09-D14B780E4626}"/>
          </ac:cxnSpMkLst>
        </pc:cxnChg>
        <pc:cxnChg chg="mod">
          <ac:chgData name="Francisco Nontala" userId="551a6154-c826-46db-bfbd-24a33c87167f" providerId="ADAL" clId="{5C9115AD-58B3-40F2-ABB0-E1EC681BEEA6}" dt="2020-03-03T18:42:37.444" v="607" actId="1035"/>
          <ac:cxnSpMkLst>
            <pc:docMk/>
            <pc:sldMk cId="1493511658" sldId="3808"/>
            <ac:cxnSpMk id="122" creationId="{DCFA8D13-AA13-4604-BB50-A9168687DE42}"/>
          </ac:cxnSpMkLst>
        </pc:cxnChg>
        <pc:cxnChg chg="mod">
          <ac:chgData name="Francisco Nontala" userId="551a6154-c826-46db-bfbd-24a33c87167f" providerId="ADAL" clId="{5C9115AD-58B3-40F2-ABB0-E1EC681BEEA6}" dt="2020-03-03T18:42:37.444" v="607" actId="1035"/>
          <ac:cxnSpMkLst>
            <pc:docMk/>
            <pc:sldMk cId="1493511658" sldId="3808"/>
            <ac:cxnSpMk id="127" creationId="{350ED454-A91F-4579-BBB9-A91B419ECD8E}"/>
          </ac:cxnSpMkLst>
        </pc:cxnChg>
        <pc:cxnChg chg="mod">
          <ac:chgData name="Francisco Nontala" userId="551a6154-c826-46db-bfbd-24a33c87167f" providerId="ADAL" clId="{5C9115AD-58B3-40F2-ABB0-E1EC681BEEA6}" dt="2020-03-03T18:42:37.444" v="607" actId="1035"/>
          <ac:cxnSpMkLst>
            <pc:docMk/>
            <pc:sldMk cId="1493511658" sldId="3808"/>
            <ac:cxnSpMk id="155" creationId="{C672E0C5-4E8E-4969-BD4C-F5CA806AA1BE}"/>
          </ac:cxnSpMkLst>
        </pc:cxnChg>
        <pc:cxnChg chg="mod">
          <ac:chgData name="Francisco Nontala" userId="551a6154-c826-46db-bfbd-24a33c87167f" providerId="ADAL" clId="{5C9115AD-58B3-40F2-ABB0-E1EC681BEEA6}" dt="2020-03-03T18:42:37.444" v="607" actId="1035"/>
          <ac:cxnSpMkLst>
            <pc:docMk/>
            <pc:sldMk cId="1493511658" sldId="3808"/>
            <ac:cxnSpMk id="157" creationId="{7CEE536C-0C23-4C67-8FC8-63CAF2E16AA8}"/>
          </ac:cxnSpMkLst>
        </pc:cxnChg>
        <pc:cxnChg chg="mod">
          <ac:chgData name="Francisco Nontala" userId="551a6154-c826-46db-bfbd-24a33c87167f" providerId="ADAL" clId="{5C9115AD-58B3-40F2-ABB0-E1EC681BEEA6}" dt="2020-03-03T18:42:37.444" v="607" actId="1035"/>
          <ac:cxnSpMkLst>
            <pc:docMk/>
            <pc:sldMk cId="1493511658" sldId="3808"/>
            <ac:cxnSpMk id="184" creationId="{661968BE-26BD-4749-B7C7-E947F76D461A}"/>
          </ac:cxnSpMkLst>
        </pc:cxnChg>
        <pc:cxnChg chg="mod">
          <ac:chgData name="Francisco Nontala" userId="551a6154-c826-46db-bfbd-24a33c87167f" providerId="ADAL" clId="{5C9115AD-58B3-40F2-ABB0-E1EC681BEEA6}" dt="2020-03-03T18:42:37.444" v="607" actId="1035"/>
          <ac:cxnSpMkLst>
            <pc:docMk/>
            <pc:sldMk cId="1493511658" sldId="3808"/>
            <ac:cxnSpMk id="191" creationId="{5FBA7C36-B2A9-4522-B298-CFC46598E440}"/>
          </ac:cxnSpMkLst>
        </pc:cxnChg>
      </pc:sldChg>
      <pc:sldChg chg="modSp">
        <pc:chgData name="Francisco Nontala" userId="551a6154-c826-46db-bfbd-24a33c87167f" providerId="ADAL" clId="{5C9115AD-58B3-40F2-ABB0-E1EC681BEEA6}" dt="2020-03-03T17:52:50.280" v="43" actId="113"/>
        <pc:sldMkLst>
          <pc:docMk/>
          <pc:sldMk cId="2926288767" sldId="3809"/>
        </pc:sldMkLst>
        <pc:spChg chg="mod">
          <ac:chgData name="Francisco Nontala" userId="551a6154-c826-46db-bfbd-24a33c87167f" providerId="ADAL" clId="{5C9115AD-58B3-40F2-ABB0-E1EC681BEEA6}" dt="2020-03-03T17:51:35.158" v="38" actId="20577"/>
          <ac:spMkLst>
            <pc:docMk/>
            <pc:sldMk cId="2926288767" sldId="3809"/>
            <ac:spMk id="32" creationId="{990E23DE-CCD4-4FCE-AFDB-693C23717D6A}"/>
          </ac:spMkLst>
        </pc:spChg>
        <pc:spChg chg="mod">
          <ac:chgData name="Francisco Nontala" userId="551a6154-c826-46db-bfbd-24a33c87167f" providerId="ADAL" clId="{5C9115AD-58B3-40F2-ABB0-E1EC681BEEA6}" dt="2020-03-03T17:52:50.280" v="43" actId="113"/>
          <ac:spMkLst>
            <pc:docMk/>
            <pc:sldMk cId="2926288767" sldId="3809"/>
            <ac:spMk id="43" creationId="{D295CA9C-0353-4FD0-B895-63A7654A7D2D}"/>
          </ac:spMkLst>
        </pc:spChg>
        <pc:grpChg chg="mod">
          <ac:chgData name="Francisco Nontala" userId="551a6154-c826-46db-bfbd-24a33c87167f" providerId="ADAL" clId="{5C9115AD-58B3-40F2-ABB0-E1EC681BEEA6}" dt="2020-03-03T17:50:40.324" v="24" actId="1038"/>
          <ac:grpSpMkLst>
            <pc:docMk/>
            <pc:sldMk cId="2926288767" sldId="3809"/>
            <ac:grpSpMk id="27" creationId="{6AF3768E-DACD-4059-9E11-D200A945DBA8}"/>
          </ac:grpSpMkLst>
        </pc:grpChg>
        <pc:grpChg chg="mod">
          <ac:chgData name="Francisco Nontala" userId="551a6154-c826-46db-bfbd-24a33c87167f" providerId="ADAL" clId="{5C9115AD-58B3-40F2-ABB0-E1EC681BEEA6}" dt="2020-03-03T17:50:42.826" v="29" actId="1037"/>
          <ac:grpSpMkLst>
            <pc:docMk/>
            <pc:sldMk cId="2926288767" sldId="3809"/>
            <ac:grpSpMk id="38" creationId="{D11959E3-0A3F-4914-A82A-CF026970E047}"/>
          </ac:grpSpMkLst>
        </pc:grpChg>
      </pc:sldChg>
      <pc:sldChg chg="modSp">
        <pc:chgData name="Francisco Nontala" userId="551a6154-c826-46db-bfbd-24a33c87167f" providerId="ADAL" clId="{5C9115AD-58B3-40F2-ABB0-E1EC681BEEA6}" dt="2020-03-03T17:54:52.279" v="44" actId="20577"/>
        <pc:sldMkLst>
          <pc:docMk/>
          <pc:sldMk cId="2927856149" sldId="3814"/>
        </pc:sldMkLst>
        <pc:spChg chg="mod">
          <ac:chgData name="Francisco Nontala" userId="551a6154-c826-46db-bfbd-24a33c87167f" providerId="ADAL" clId="{5C9115AD-58B3-40F2-ABB0-E1EC681BEEA6}" dt="2020-03-03T17:54:52.279" v="44" actId="20577"/>
          <ac:spMkLst>
            <pc:docMk/>
            <pc:sldMk cId="2927856149" sldId="3814"/>
            <ac:spMk id="5" creationId="{5CEFBB53-9C21-42ED-9B88-C1C8980BF0F4}"/>
          </ac:spMkLst>
        </pc:spChg>
      </pc:sldChg>
      <pc:sldChg chg="modSp">
        <pc:chgData name="Francisco Nontala" userId="551a6154-c826-46db-bfbd-24a33c87167f" providerId="ADAL" clId="{5C9115AD-58B3-40F2-ABB0-E1EC681BEEA6}" dt="2020-03-03T18:32:54.192" v="536" actId="1076"/>
        <pc:sldMkLst>
          <pc:docMk/>
          <pc:sldMk cId="3220861950" sldId="3815"/>
        </pc:sldMkLst>
        <pc:picChg chg="mod">
          <ac:chgData name="Francisco Nontala" userId="551a6154-c826-46db-bfbd-24a33c87167f" providerId="ADAL" clId="{5C9115AD-58B3-40F2-ABB0-E1EC681BEEA6}" dt="2020-03-03T18:32:54.192" v="536" actId="1076"/>
          <ac:picMkLst>
            <pc:docMk/>
            <pc:sldMk cId="3220861950" sldId="3815"/>
            <ac:picMk id="6" creationId="{1E66E9E8-7275-4388-A2B7-DD63C853BC8A}"/>
          </ac:picMkLst>
        </pc:picChg>
      </pc:sldChg>
      <pc:sldChg chg="modSp">
        <pc:chgData name="Francisco Nontala" userId="551a6154-c826-46db-bfbd-24a33c87167f" providerId="ADAL" clId="{5C9115AD-58B3-40F2-ABB0-E1EC681BEEA6}" dt="2020-03-03T18:27:51.834" v="518" actId="20577"/>
        <pc:sldMkLst>
          <pc:docMk/>
          <pc:sldMk cId="3264127679" sldId="3816"/>
        </pc:sldMkLst>
        <pc:spChg chg="mod">
          <ac:chgData name="Francisco Nontala" userId="551a6154-c826-46db-bfbd-24a33c87167f" providerId="ADAL" clId="{5C9115AD-58B3-40F2-ABB0-E1EC681BEEA6}" dt="2020-03-03T18:27:51.834" v="518" actId="20577"/>
          <ac:spMkLst>
            <pc:docMk/>
            <pc:sldMk cId="3264127679" sldId="3816"/>
            <ac:spMk id="2" creationId="{45500EF4-D085-48D9-9D2B-6E7E4FABA4EB}"/>
          </ac:spMkLst>
        </pc:spChg>
      </pc:sldChg>
      <pc:sldChg chg="addSp delSp modSp">
        <pc:chgData name="Francisco Nontala" userId="551a6154-c826-46db-bfbd-24a33c87167f" providerId="ADAL" clId="{5C9115AD-58B3-40F2-ABB0-E1EC681BEEA6}" dt="2020-03-03T18:33:35.676" v="541" actId="1076"/>
        <pc:sldMkLst>
          <pc:docMk/>
          <pc:sldMk cId="2228380727" sldId="3817"/>
        </pc:sldMkLst>
        <pc:picChg chg="add mod">
          <ac:chgData name="Francisco Nontala" userId="551a6154-c826-46db-bfbd-24a33c87167f" providerId="ADAL" clId="{5C9115AD-58B3-40F2-ABB0-E1EC681BEEA6}" dt="2020-03-03T18:33:35.676" v="541" actId="1076"/>
          <ac:picMkLst>
            <pc:docMk/>
            <pc:sldMk cId="2228380727" sldId="3817"/>
            <ac:picMk id="3" creationId="{0DCEDA85-E095-4C50-9698-BF685B5B2FEF}"/>
          </ac:picMkLst>
        </pc:picChg>
        <pc:picChg chg="del">
          <ac:chgData name="Francisco Nontala" userId="551a6154-c826-46db-bfbd-24a33c87167f" providerId="ADAL" clId="{5C9115AD-58B3-40F2-ABB0-E1EC681BEEA6}" dt="2020-03-03T18:33:03.367" v="537" actId="478"/>
          <ac:picMkLst>
            <pc:docMk/>
            <pc:sldMk cId="2228380727" sldId="3817"/>
            <ac:picMk id="68" creationId="{B05445BB-A49B-414D-BC7E-C6A1487B23B3}"/>
          </ac:picMkLst>
        </pc:picChg>
      </pc:sldChg>
      <pc:sldChg chg="modTransition">
        <pc:chgData name="Francisco Nontala" userId="551a6154-c826-46db-bfbd-24a33c87167f" providerId="ADAL" clId="{5C9115AD-58B3-40F2-ABB0-E1EC681BEEA6}" dt="2020-03-03T17:49:38.597" v="15"/>
        <pc:sldMkLst>
          <pc:docMk/>
          <pc:sldMk cId="1800394958" sldId="3818"/>
        </pc:sldMkLst>
      </pc:sldChg>
      <pc:sldChg chg="modSp">
        <pc:chgData name="Francisco Nontala" userId="551a6154-c826-46db-bfbd-24a33c87167f" providerId="ADAL" clId="{5C9115AD-58B3-40F2-ABB0-E1EC681BEEA6}" dt="2020-03-03T18:36:25.130" v="568" actId="20577"/>
        <pc:sldMkLst>
          <pc:docMk/>
          <pc:sldMk cId="3339692547" sldId="3821"/>
        </pc:sldMkLst>
        <pc:spChg chg="mod">
          <ac:chgData name="Francisco Nontala" userId="551a6154-c826-46db-bfbd-24a33c87167f" providerId="ADAL" clId="{5C9115AD-58B3-40F2-ABB0-E1EC681BEEA6}" dt="2020-03-03T18:36:25.130" v="568" actId="20577"/>
          <ac:spMkLst>
            <pc:docMk/>
            <pc:sldMk cId="3339692547" sldId="3821"/>
            <ac:spMk id="5" creationId="{487F079B-2F97-4BB4-8D17-51CBE73E15A6}"/>
          </ac:spMkLst>
        </pc:spChg>
        <pc:graphicFrameChg chg="mod">
          <ac:chgData name="Francisco Nontala" userId="551a6154-c826-46db-bfbd-24a33c87167f" providerId="ADAL" clId="{5C9115AD-58B3-40F2-ABB0-E1EC681BEEA6}" dt="2020-03-03T18:34:39.557" v="543" actId="255"/>
          <ac:graphicFrameMkLst>
            <pc:docMk/>
            <pc:sldMk cId="3339692547" sldId="3821"/>
            <ac:graphicFrameMk id="10" creationId="{1F8F2576-B3E9-4B4F-8F1C-67C927377363}"/>
          </ac:graphicFrameMkLst>
        </pc:graphicFrameChg>
      </pc:sldChg>
      <pc:sldChg chg="add">
        <pc:chgData name="Francisco Nontala" userId="551a6154-c826-46db-bfbd-24a33c87167f" providerId="ADAL" clId="{5C9115AD-58B3-40F2-ABB0-E1EC681BEEA6}" dt="2020-03-03T18:45:09.786" v="650"/>
        <pc:sldMkLst>
          <pc:docMk/>
          <pc:sldMk cId="974950074" sldId="3822"/>
        </pc:sldMkLst>
      </pc:sldChg>
      <pc:sldChg chg="del">
        <pc:chgData name="Francisco Nontala" userId="551a6154-c826-46db-bfbd-24a33c87167f" providerId="ADAL" clId="{5C9115AD-58B3-40F2-ABB0-E1EC681BEEA6}" dt="2020-03-03T18:45:01.081" v="649" actId="2696"/>
        <pc:sldMkLst>
          <pc:docMk/>
          <pc:sldMk cId="3025457746" sldId="3822"/>
        </pc:sldMkLst>
      </pc:sldChg>
      <pc:sldChg chg="modSp add modTransition">
        <pc:chgData name="Francisco Nontala" userId="551a6154-c826-46db-bfbd-24a33c87167f" providerId="ADAL" clId="{5C9115AD-58B3-40F2-ABB0-E1EC681BEEA6}" dt="2020-03-03T17:49:38.597" v="15"/>
        <pc:sldMkLst>
          <pc:docMk/>
          <pc:sldMk cId="2014806177" sldId="3823"/>
        </pc:sldMkLst>
        <pc:spChg chg="mod">
          <ac:chgData name="Francisco Nontala" userId="551a6154-c826-46db-bfbd-24a33c87167f" providerId="ADAL" clId="{5C9115AD-58B3-40F2-ABB0-E1EC681BEEA6}" dt="2020-03-03T17:48:50.720" v="12" actId="20577"/>
          <ac:spMkLst>
            <pc:docMk/>
            <pc:sldMk cId="2014806177" sldId="3823"/>
            <ac:spMk id="4" creationId="{00000000-0000-0000-0000-000000000000}"/>
          </ac:spMkLst>
        </pc:spChg>
      </pc:sldChg>
      <pc:sldChg chg="del">
        <pc:chgData name="Francisco Nontala" userId="551a6154-c826-46db-bfbd-24a33c87167f" providerId="ADAL" clId="{5C9115AD-58B3-40F2-ABB0-E1EC681BEEA6}" dt="2020-03-03T17:48:34.971" v="2" actId="2696"/>
        <pc:sldMkLst>
          <pc:docMk/>
          <pc:sldMk cId="2131278403" sldId="3823"/>
        </pc:sldMkLst>
      </pc:sldChg>
      <pc:sldChg chg="addSp delSp modSp add">
        <pc:chgData name="Francisco Nontala" userId="551a6154-c826-46db-bfbd-24a33c87167f" providerId="ADAL" clId="{5C9115AD-58B3-40F2-ABB0-E1EC681BEEA6}" dt="2020-03-03T18:24:21.256" v="470" actId="1036"/>
        <pc:sldMkLst>
          <pc:docMk/>
          <pc:sldMk cId="2193862550" sldId="3824"/>
        </pc:sldMkLst>
        <pc:spChg chg="mod">
          <ac:chgData name="Francisco Nontala" userId="551a6154-c826-46db-bfbd-24a33c87167f" providerId="ADAL" clId="{5C9115AD-58B3-40F2-ABB0-E1EC681BEEA6}" dt="2020-03-03T17:58:45.489" v="66" actId="207"/>
          <ac:spMkLst>
            <pc:docMk/>
            <pc:sldMk cId="2193862550" sldId="3824"/>
            <ac:spMk id="2" creationId="{87ED76C3-9BC1-4CB1-AB98-667C4D1DDA96}"/>
          </ac:spMkLst>
        </pc:spChg>
        <pc:spChg chg="del mod">
          <ac:chgData name="Francisco Nontala" userId="551a6154-c826-46db-bfbd-24a33c87167f" providerId="ADAL" clId="{5C9115AD-58B3-40F2-ABB0-E1EC681BEEA6}" dt="2020-03-03T18:11:16.006" v="226" actId="478"/>
          <ac:spMkLst>
            <pc:docMk/>
            <pc:sldMk cId="2193862550" sldId="3824"/>
            <ac:spMk id="3" creationId="{9F9A76B5-9A76-40F2-AA43-538F81BDE9A4}"/>
          </ac:spMkLst>
        </pc:spChg>
        <pc:spChg chg="add mod">
          <ac:chgData name="Francisco Nontala" userId="551a6154-c826-46db-bfbd-24a33c87167f" providerId="ADAL" clId="{5C9115AD-58B3-40F2-ABB0-E1EC681BEEA6}" dt="2020-03-03T18:18:19.609" v="354" actId="1035"/>
          <ac:spMkLst>
            <pc:docMk/>
            <pc:sldMk cId="2193862550" sldId="3824"/>
            <ac:spMk id="4" creationId="{A5CC68BA-53EE-4B2C-879E-166204A70B55}"/>
          </ac:spMkLst>
        </pc:spChg>
        <pc:spChg chg="add del mod">
          <ac:chgData name="Francisco Nontala" userId="551a6154-c826-46db-bfbd-24a33c87167f" providerId="ADAL" clId="{5C9115AD-58B3-40F2-ABB0-E1EC681BEEA6}" dt="2020-03-03T18:03:16.750" v="103" actId="478"/>
          <ac:spMkLst>
            <pc:docMk/>
            <pc:sldMk cId="2193862550" sldId="3824"/>
            <ac:spMk id="21" creationId="{F15BDAA9-22A0-4787-95EF-534BBCD87DD7}"/>
          </ac:spMkLst>
        </pc:spChg>
        <pc:spChg chg="add del mod">
          <ac:chgData name="Francisco Nontala" userId="551a6154-c826-46db-bfbd-24a33c87167f" providerId="ADAL" clId="{5C9115AD-58B3-40F2-ABB0-E1EC681BEEA6}" dt="2020-03-03T18:03:22.109" v="105" actId="478"/>
          <ac:spMkLst>
            <pc:docMk/>
            <pc:sldMk cId="2193862550" sldId="3824"/>
            <ac:spMk id="22" creationId="{FBE0800C-35E8-4AB8-B83A-7B4FBBBF2666}"/>
          </ac:spMkLst>
        </pc:spChg>
        <pc:spChg chg="add del mod">
          <ac:chgData name="Francisco Nontala" userId="551a6154-c826-46db-bfbd-24a33c87167f" providerId="ADAL" clId="{5C9115AD-58B3-40F2-ABB0-E1EC681BEEA6}" dt="2020-03-03T18:01:09.909" v="86" actId="478"/>
          <ac:spMkLst>
            <pc:docMk/>
            <pc:sldMk cId="2193862550" sldId="3824"/>
            <ac:spMk id="23" creationId="{45613828-5F25-45AC-99D5-6F9185BAE465}"/>
          </ac:spMkLst>
        </pc:spChg>
        <pc:spChg chg="add del mod">
          <ac:chgData name="Francisco Nontala" userId="551a6154-c826-46db-bfbd-24a33c87167f" providerId="ADAL" clId="{5C9115AD-58B3-40F2-ABB0-E1EC681BEEA6}" dt="2020-03-03T18:02:09.632" v="94" actId="478"/>
          <ac:spMkLst>
            <pc:docMk/>
            <pc:sldMk cId="2193862550" sldId="3824"/>
            <ac:spMk id="25" creationId="{2FF56317-A9AA-422C-88BE-205ED467208C}"/>
          </ac:spMkLst>
        </pc:spChg>
        <pc:spChg chg="add mod">
          <ac:chgData name="Francisco Nontala" userId="551a6154-c826-46db-bfbd-24a33c87167f" providerId="ADAL" clId="{5C9115AD-58B3-40F2-ABB0-E1EC681BEEA6}" dt="2020-03-03T18:18:19.609" v="354" actId="1035"/>
          <ac:spMkLst>
            <pc:docMk/>
            <pc:sldMk cId="2193862550" sldId="3824"/>
            <ac:spMk id="26" creationId="{5BD4B272-43EA-4A5E-8719-F6DD0A98B194}"/>
          </ac:spMkLst>
        </pc:spChg>
        <pc:spChg chg="add mod">
          <ac:chgData name="Francisco Nontala" userId="551a6154-c826-46db-bfbd-24a33c87167f" providerId="ADAL" clId="{5C9115AD-58B3-40F2-ABB0-E1EC681BEEA6}" dt="2020-03-03T18:18:19.609" v="354" actId="1035"/>
          <ac:spMkLst>
            <pc:docMk/>
            <pc:sldMk cId="2193862550" sldId="3824"/>
            <ac:spMk id="27" creationId="{DD073F0A-ACF0-4C7D-91CE-0199491EC6B0}"/>
          </ac:spMkLst>
        </pc:spChg>
        <pc:spChg chg="add mod">
          <ac:chgData name="Francisco Nontala" userId="551a6154-c826-46db-bfbd-24a33c87167f" providerId="ADAL" clId="{5C9115AD-58B3-40F2-ABB0-E1EC681BEEA6}" dt="2020-03-03T18:18:19.609" v="354" actId="1035"/>
          <ac:spMkLst>
            <pc:docMk/>
            <pc:sldMk cId="2193862550" sldId="3824"/>
            <ac:spMk id="28" creationId="{C936D250-29AB-4D93-A958-B314D6DACBC3}"/>
          </ac:spMkLst>
        </pc:spChg>
        <pc:spChg chg="add mod">
          <ac:chgData name="Francisco Nontala" userId="551a6154-c826-46db-bfbd-24a33c87167f" providerId="ADAL" clId="{5C9115AD-58B3-40F2-ABB0-E1EC681BEEA6}" dt="2020-03-03T18:18:19.609" v="354" actId="1035"/>
          <ac:spMkLst>
            <pc:docMk/>
            <pc:sldMk cId="2193862550" sldId="3824"/>
            <ac:spMk id="29" creationId="{7989D12E-77A3-4F4C-9158-A984C88D2306}"/>
          </ac:spMkLst>
        </pc:spChg>
        <pc:spChg chg="add mod">
          <ac:chgData name="Francisco Nontala" userId="551a6154-c826-46db-bfbd-24a33c87167f" providerId="ADAL" clId="{5C9115AD-58B3-40F2-ABB0-E1EC681BEEA6}" dt="2020-03-03T18:18:19.609" v="354" actId="1035"/>
          <ac:spMkLst>
            <pc:docMk/>
            <pc:sldMk cId="2193862550" sldId="3824"/>
            <ac:spMk id="30" creationId="{AA03C5A1-2CB2-4105-8DD6-B1A17A1F0FCA}"/>
          </ac:spMkLst>
        </pc:spChg>
        <pc:spChg chg="mod">
          <ac:chgData name="Francisco Nontala" userId="551a6154-c826-46db-bfbd-24a33c87167f" providerId="ADAL" clId="{5C9115AD-58B3-40F2-ABB0-E1EC681BEEA6}" dt="2020-03-03T17:59:06.415" v="67" actId="207"/>
          <ac:spMkLst>
            <pc:docMk/>
            <pc:sldMk cId="2193862550" sldId="3824"/>
            <ac:spMk id="67" creationId="{AA1ADF10-56DB-42FD-8B1E-B5EDDB843EAA}"/>
          </ac:spMkLst>
        </pc:spChg>
        <pc:spChg chg="mod">
          <ac:chgData name="Francisco Nontala" userId="551a6154-c826-46db-bfbd-24a33c87167f" providerId="ADAL" clId="{5C9115AD-58B3-40F2-ABB0-E1EC681BEEA6}" dt="2020-03-03T17:59:11.342" v="68" actId="207"/>
          <ac:spMkLst>
            <pc:docMk/>
            <pc:sldMk cId="2193862550" sldId="3824"/>
            <ac:spMk id="68" creationId="{BA2AA7F4-7DC4-4FD7-B0EF-3A444456B208}"/>
          </ac:spMkLst>
        </pc:spChg>
        <pc:spChg chg="mod">
          <ac:chgData name="Francisco Nontala" userId="551a6154-c826-46db-bfbd-24a33c87167f" providerId="ADAL" clId="{5C9115AD-58B3-40F2-ABB0-E1EC681BEEA6}" dt="2020-03-03T18:12:57.715" v="287" actId="207"/>
          <ac:spMkLst>
            <pc:docMk/>
            <pc:sldMk cId="2193862550" sldId="3824"/>
            <ac:spMk id="69" creationId="{3388056A-78D7-4403-A303-C4989C2EFCA8}"/>
          </ac:spMkLst>
        </pc:spChg>
        <pc:spChg chg="mod">
          <ac:chgData name="Francisco Nontala" userId="551a6154-c826-46db-bfbd-24a33c87167f" providerId="ADAL" clId="{5C9115AD-58B3-40F2-ABB0-E1EC681BEEA6}" dt="2020-03-03T18:13:48.418" v="307" actId="207"/>
          <ac:spMkLst>
            <pc:docMk/>
            <pc:sldMk cId="2193862550" sldId="3824"/>
            <ac:spMk id="71" creationId="{2194E347-3FFF-4D40-9CB4-22B175B51ACE}"/>
          </ac:spMkLst>
        </pc:spChg>
        <pc:spChg chg="mod">
          <ac:chgData name="Francisco Nontala" userId="551a6154-c826-46db-bfbd-24a33c87167f" providerId="ADAL" clId="{5C9115AD-58B3-40F2-ABB0-E1EC681BEEA6}" dt="2020-03-03T18:13:48.418" v="307" actId="207"/>
          <ac:spMkLst>
            <pc:docMk/>
            <pc:sldMk cId="2193862550" sldId="3824"/>
            <ac:spMk id="72" creationId="{3EA229A4-371D-4FF7-9F01-2E778FB5FCD0}"/>
          </ac:spMkLst>
        </pc:spChg>
        <pc:spChg chg="del">
          <ac:chgData name="Francisco Nontala" userId="551a6154-c826-46db-bfbd-24a33c87167f" providerId="ADAL" clId="{5C9115AD-58B3-40F2-ABB0-E1EC681BEEA6}" dt="2020-03-03T18:10:10.461" v="163" actId="478"/>
          <ac:spMkLst>
            <pc:docMk/>
            <pc:sldMk cId="2193862550" sldId="3824"/>
            <ac:spMk id="73" creationId="{25BDA712-DECC-45B5-B580-B0198CB7B4C4}"/>
          </ac:spMkLst>
        </pc:spChg>
        <pc:spChg chg="mod">
          <ac:chgData name="Francisco Nontala" userId="551a6154-c826-46db-bfbd-24a33c87167f" providerId="ADAL" clId="{5C9115AD-58B3-40F2-ABB0-E1EC681BEEA6}" dt="2020-03-03T17:59:19.347" v="69" actId="207"/>
          <ac:spMkLst>
            <pc:docMk/>
            <pc:sldMk cId="2193862550" sldId="3824"/>
            <ac:spMk id="74" creationId="{36129115-7ECF-4FC3-95D4-1D2E2766D317}"/>
          </ac:spMkLst>
        </pc:spChg>
        <pc:spChg chg="mod">
          <ac:chgData name="Francisco Nontala" userId="551a6154-c826-46db-bfbd-24a33c87167f" providerId="ADAL" clId="{5C9115AD-58B3-40F2-ABB0-E1EC681BEEA6}" dt="2020-03-03T17:59:19.347" v="69" actId="207"/>
          <ac:spMkLst>
            <pc:docMk/>
            <pc:sldMk cId="2193862550" sldId="3824"/>
            <ac:spMk id="75" creationId="{4BEC8D6A-793D-4667-AB36-9C4620B27023}"/>
          </ac:spMkLst>
        </pc:spChg>
        <pc:spChg chg="mod">
          <ac:chgData name="Francisco Nontala" userId="551a6154-c826-46db-bfbd-24a33c87167f" providerId="ADAL" clId="{5C9115AD-58B3-40F2-ABB0-E1EC681BEEA6}" dt="2020-03-03T18:05:50.092" v="122" actId="207"/>
          <ac:spMkLst>
            <pc:docMk/>
            <pc:sldMk cId="2193862550" sldId="3824"/>
            <ac:spMk id="76" creationId="{2BF2447A-8DF1-4D53-9438-C6A9F46F8D3A}"/>
          </ac:spMkLst>
        </pc:spChg>
        <pc:spChg chg="mod">
          <ac:chgData name="Francisco Nontala" userId="551a6154-c826-46db-bfbd-24a33c87167f" providerId="ADAL" clId="{5C9115AD-58B3-40F2-ABB0-E1EC681BEEA6}" dt="2020-03-03T18:06:54.908" v="125" actId="207"/>
          <ac:spMkLst>
            <pc:docMk/>
            <pc:sldMk cId="2193862550" sldId="3824"/>
            <ac:spMk id="77" creationId="{20748AD9-4086-4A9A-8995-1AAE8AD7E5D5}"/>
          </ac:spMkLst>
        </pc:spChg>
        <pc:spChg chg="mod">
          <ac:chgData name="Francisco Nontala" userId="551a6154-c826-46db-bfbd-24a33c87167f" providerId="ADAL" clId="{5C9115AD-58B3-40F2-ABB0-E1EC681BEEA6}" dt="2020-03-03T18:10:22.158" v="195" actId="1035"/>
          <ac:spMkLst>
            <pc:docMk/>
            <pc:sldMk cId="2193862550" sldId="3824"/>
            <ac:spMk id="82" creationId="{002E5D44-4D2E-46B8-BAEA-122CE478C2C7}"/>
          </ac:spMkLst>
        </pc:spChg>
        <pc:spChg chg="mod">
          <ac:chgData name="Francisco Nontala" userId="551a6154-c826-46db-bfbd-24a33c87167f" providerId="ADAL" clId="{5C9115AD-58B3-40F2-ABB0-E1EC681BEEA6}" dt="2020-03-03T18:03:51.214" v="109" actId="207"/>
          <ac:spMkLst>
            <pc:docMk/>
            <pc:sldMk cId="2193862550" sldId="3824"/>
            <ac:spMk id="83" creationId="{1DBC8012-6EE7-4E99-922A-6B427D42867E}"/>
          </ac:spMkLst>
        </pc:spChg>
        <pc:spChg chg="mod">
          <ac:chgData name="Francisco Nontala" userId="551a6154-c826-46db-bfbd-24a33c87167f" providerId="ADAL" clId="{5C9115AD-58B3-40F2-ABB0-E1EC681BEEA6}" dt="2020-03-03T17:59:19.347" v="69" actId="207"/>
          <ac:spMkLst>
            <pc:docMk/>
            <pc:sldMk cId="2193862550" sldId="3824"/>
            <ac:spMk id="84" creationId="{4139F7C0-3F8E-4798-BF97-EC930213217C}"/>
          </ac:spMkLst>
        </pc:spChg>
        <pc:picChg chg="add mod ord">
          <ac:chgData name="Francisco Nontala" userId="551a6154-c826-46db-bfbd-24a33c87167f" providerId="ADAL" clId="{5C9115AD-58B3-40F2-ABB0-E1EC681BEEA6}" dt="2020-03-03T18:24:21.256" v="470" actId="1036"/>
          <ac:picMkLst>
            <pc:docMk/>
            <pc:sldMk cId="2193862550" sldId="3824"/>
            <ac:picMk id="31" creationId="{3D983ACF-63D6-4930-885B-45643F7E966A}"/>
          </ac:picMkLst>
        </pc:picChg>
        <pc:picChg chg="add del mod ord">
          <ac:chgData name="Francisco Nontala" userId="551a6154-c826-46db-bfbd-24a33c87167f" providerId="ADAL" clId="{5C9115AD-58B3-40F2-ABB0-E1EC681BEEA6}" dt="2020-03-03T18:23:23.522" v="434" actId="478"/>
          <ac:picMkLst>
            <pc:docMk/>
            <pc:sldMk cId="2193862550" sldId="3824"/>
            <ac:picMk id="32" creationId="{6201DC54-0BCF-4C6F-BE55-A7A16F92D2E0}"/>
          </ac:picMkLst>
        </pc:picChg>
        <pc:picChg chg="add del mod">
          <ac:chgData name="Francisco Nontala" userId="551a6154-c826-46db-bfbd-24a33c87167f" providerId="ADAL" clId="{5C9115AD-58B3-40F2-ABB0-E1EC681BEEA6}" dt="2020-03-03T18:22:06.755" v="423" actId="478"/>
          <ac:picMkLst>
            <pc:docMk/>
            <pc:sldMk cId="2193862550" sldId="3824"/>
            <ac:picMk id="33" creationId="{16A76B3A-FB02-42DB-A367-FE13445B31DF}"/>
          </ac:picMkLst>
        </pc:picChg>
        <pc:picChg chg="add del mod ord">
          <ac:chgData name="Francisco Nontala" userId="551a6154-c826-46db-bfbd-24a33c87167f" providerId="ADAL" clId="{5C9115AD-58B3-40F2-ABB0-E1EC681BEEA6}" dt="2020-03-03T18:21:51.611" v="421" actId="478"/>
          <ac:picMkLst>
            <pc:docMk/>
            <pc:sldMk cId="2193862550" sldId="3824"/>
            <ac:picMk id="34" creationId="{6D2DA9AA-567B-47B8-AE65-3136B94731BC}"/>
          </ac:picMkLst>
        </pc:picChg>
        <pc:picChg chg="add mod">
          <ac:chgData name="Francisco Nontala" userId="551a6154-c826-46db-bfbd-24a33c87167f" providerId="ADAL" clId="{5C9115AD-58B3-40F2-ABB0-E1EC681BEEA6}" dt="2020-03-03T18:24:21.256" v="470" actId="1036"/>
          <ac:picMkLst>
            <pc:docMk/>
            <pc:sldMk cId="2193862550" sldId="3824"/>
            <ac:picMk id="35" creationId="{667A3FB2-82FB-43D1-9FE8-5DE348C5B24C}"/>
          </ac:picMkLst>
        </pc:picChg>
      </pc:sldChg>
    </pc:docChg>
  </pc:docChgLst>
  <pc:docChgLst>
    <pc:chgData name="Francisco Nontala" userId="551a6154-c826-46db-bfbd-24a33c87167f" providerId="ADAL" clId="{AA28EB62-7B30-4470-A15B-F17D7CFD62A4}"/>
    <pc:docChg chg="modSld">
      <pc:chgData name="Francisco Nontala" userId="551a6154-c826-46db-bfbd-24a33c87167f" providerId="ADAL" clId="{AA28EB62-7B30-4470-A15B-F17D7CFD62A4}" dt="2020-03-08T21:07:11.783" v="35" actId="5793"/>
      <pc:docMkLst>
        <pc:docMk/>
      </pc:docMkLst>
      <pc:sldChg chg="modNotesTx">
        <pc:chgData name="Francisco Nontala" userId="551a6154-c826-46db-bfbd-24a33c87167f" providerId="ADAL" clId="{AA28EB62-7B30-4470-A15B-F17D7CFD62A4}" dt="2020-03-08T21:05:34.884" v="8" actId="20577"/>
        <pc:sldMkLst>
          <pc:docMk/>
          <pc:sldMk cId="3979607274" sldId="538"/>
        </pc:sldMkLst>
      </pc:sldChg>
      <pc:sldChg chg="modNotesTx">
        <pc:chgData name="Francisco Nontala" userId="551a6154-c826-46db-bfbd-24a33c87167f" providerId="ADAL" clId="{AA28EB62-7B30-4470-A15B-F17D7CFD62A4}" dt="2020-03-08T21:06:29.604" v="21" actId="5793"/>
        <pc:sldMkLst>
          <pc:docMk/>
          <pc:sldMk cId="1189409157" sldId="3482"/>
        </pc:sldMkLst>
      </pc:sldChg>
      <pc:sldChg chg="modTransition modNotesTx">
        <pc:chgData name="Francisco Nontala" userId="551a6154-c826-46db-bfbd-24a33c87167f" providerId="ADAL" clId="{AA28EB62-7B30-4470-A15B-F17D7CFD62A4}" dt="2020-03-08T21:06:50.068" v="26" actId="5793"/>
        <pc:sldMkLst>
          <pc:docMk/>
          <pc:sldMk cId="220941393" sldId="3539"/>
        </pc:sldMkLst>
      </pc:sldChg>
      <pc:sldChg chg="modNotesTx">
        <pc:chgData name="Francisco Nontala" userId="551a6154-c826-46db-bfbd-24a33c87167f" providerId="ADAL" clId="{AA28EB62-7B30-4470-A15B-F17D7CFD62A4}" dt="2020-03-08T21:06:26.286" v="20" actId="5793"/>
        <pc:sldMkLst>
          <pc:docMk/>
          <pc:sldMk cId="161346337" sldId="3545"/>
        </pc:sldMkLst>
      </pc:sldChg>
      <pc:sldChg chg="modTransition modNotesTx">
        <pc:chgData name="Francisco Nontala" userId="551a6154-c826-46db-bfbd-24a33c87167f" providerId="ADAL" clId="{AA28EB62-7B30-4470-A15B-F17D7CFD62A4}" dt="2020-03-08T21:06:42.094" v="24" actId="5793"/>
        <pc:sldMkLst>
          <pc:docMk/>
          <pc:sldMk cId="3746488927" sldId="3546"/>
        </pc:sldMkLst>
      </pc:sldChg>
      <pc:sldChg chg="modTransition">
        <pc:chgData name="Francisco Nontala" userId="551a6154-c826-46db-bfbd-24a33c87167f" providerId="ADAL" clId="{AA28EB62-7B30-4470-A15B-F17D7CFD62A4}" dt="2020-03-06T18:04:09.576" v="3"/>
        <pc:sldMkLst>
          <pc:docMk/>
          <pc:sldMk cId="4230991520" sldId="3547"/>
        </pc:sldMkLst>
      </pc:sldChg>
      <pc:sldChg chg="modTransition modNotesTx">
        <pc:chgData name="Francisco Nontala" userId="551a6154-c826-46db-bfbd-24a33c87167f" providerId="ADAL" clId="{AA28EB62-7B30-4470-A15B-F17D7CFD62A4}" dt="2020-03-08T21:07:09.406" v="34" actId="5793"/>
        <pc:sldMkLst>
          <pc:docMk/>
          <pc:sldMk cId="3317404687" sldId="3691"/>
        </pc:sldMkLst>
      </pc:sldChg>
      <pc:sldChg chg="modTransition modNotesTx">
        <pc:chgData name="Francisco Nontala" userId="551a6154-c826-46db-bfbd-24a33c87167f" providerId="ADAL" clId="{AA28EB62-7B30-4470-A15B-F17D7CFD62A4}" dt="2020-03-08T21:07:11.783" v="35" actId="5793"/>
        <pc:sldMkLst>
          <pc:docMk/>
          <pc:sldMk cId="2860983611" sldId="3692"/>
        </pc:sldMkLst>
      </pc:sldChg>
      <pc:sldChg chg="modTransition modNotesTx">
        <pc:chgData name="Francisco Nontala" userId="551a6154-c826-46db-bfbd-24a33c87167f" providerId="ADAL" clId="{AA28EB62-7B30-4470-A15B-F17D7CFD62A4}" dt="2020-03-08T21:07:04.905" v="32" actId="20577"/>
        <pc:sldMkLst>
          <pc:docMk/>
          <pc:sldMk cId="1796418081" sldId="3732"/>
        </pc:sldMkLst>
      </pc:sldChg>
      <pc:sldChg chg="modNotesTx">
        <pc:chgData name="Francisco Nontala" userId="551a6154-c826-46db-bfbd-24a33c87167f" providerId="ADAL" clId="{AA28EB62-7B30-4470-A15B-F17D7CFD62A4}" dt="2020-03-08T21:05:24.700" v="7" actId="20577"/>
        <pc:sldMkLst>
          <pc:docMk/>
          <pc:sldMk cId="322483851" sldId="3741"/>
        </pc:sldMkLst>
      </pc:sldChg>
      <pc:sldChg chg="modTransition">
        <pc:chgData name="Francisco Nontala" userId="551a6154-c826-46db-bfbd-24a33c87167f" providerId="ADAL" clId="{AA28EB62-7B30-4470-A15B-F17D7CFD62A4}" dt="2020-03-06T18:04:09.576" v="3"/>
        <pc:sldMkLst>
          <pc:docMk/>
          <pc:sldMk cId="2311125156" sldId="3754"/>
        </pc:sldMkLst>
      </pc:sldChg>
      <pc:sldChg chg="modNotesTx">
        <pc:chgData name="Francisco Nontala" userId="551a6154-c826-46db-bfbd-24a33c87167f" providerId="ADAL" clId="{AA28EB62-7B30-4470-A15B-F17D7CFD62A4}" dt="2020-03-08T21:06:22.691" v="18" actId="5793"/>
        <pc:sldMkLst>
          <pc:docMk/>
          <pc:sldMk cId="2749231265" sldId="3760"/>
        </pc:sldMkLst>
      </pc:sldChg>
      <pc:sldChg chg="modNotesTx">
        <pc:chgData name="Francisco Nontala" userId="551a6154-c826-46db-bfbd-24a33c87167f" providerId="ADAL" clId="{AA28EB62-7B30-4470-A15B-F17D7CFD62A4}" dt="2020-03-08T21:05:57.495" v="10" actId="20577"/>
        <pc:sldMkLst>
          <pc:docMk/>
          <pc:sldMk cId="3409430786" sldId="3764"/>
        </pc:sldMkLst>
      </pc:sldChg>
      <pc:sldChg chg="modTransition modNotesTx">
        <pc:chgData name="Francisco Nontala" userId="551a6154-c826-46db-bfbd-24a33c87167f" providerId="ADAL" clId="{AA28EB62-7B30-4470-A15B-F17D7CFD62A4}" dt="2020-03-08T21:06:54.014" v="28" actId="20577"/>
        <pc:sldMkLst>
          <pc:docMk/>
          <pc:sldMk cId="991557725" sldId="3766"/>
        </pc:sldMkLst>
      </pc:sldChg>
      <pc:sldChg chg="modTransition modNotesTx">
        <pc:chgData name="Francisco Nontala" userId="551a6154-c826-46db-bfbd-24a33c87167f" providerId="ADAL" clId="{AA28EB62-7B30-4470-A15B-F17D7CFD62A4}" dt="2020-03-08T21:06:39.808" v="23" actId="20577"/>
        <pc:sldMkLst>
          <pc:docMk/>
          <pc:sldMk cId="1153788652" sldId="3768"/>
        </pc:sldMkLst>
      </pc:sldChg>
      <pc:sldChg chg="modNotesTx">
        <pc:chgData name="Francisco Nontala" userId="551a6154-c826-46db-bfbd-24a33c87167f" providerId="ADAL" clId="{AA28EB62-7B30-4470-A15B-F17D7CFD62A4}" dt="2020-03-08T21:06:08.920" v="13" actId="20577"/>
        <pc:sldMkLst>
          <pc:docMk/>
          <pc:sldMk cId="4016487345" sldId="3769"/>
        </pc:sldMkLst>
      </pc:sldChg>
      <pc:sldChg chg="modTransition">
        <pc:chgData name="Francisco Nontala" userId="551a6154-c826-46db-bfbd-24a33c87167f" providerId="ADAL" clId="{AA28EB62-7B30-4470-A15B-F17D7CFD62A4}" dt="2020-03-06T18:04:09.576" v="3"/>
        <pc:sldMkLst>
          <pc:docMk/>
          <pc:sldMk cId="430599338" sldId="3775"/>
        </pc:sldMkLst>
      </pc:sldChg>
      <pc:sldChg chg="modNotesTx">
        <pc:chgData name="Francisco Nontala" userId="551a6154-c826-46db-bfbd-24a33c87167f" providerId="ADAL" clId="{AA28EB62-7B30-4470-A15B-F17D7CFD62A4}" dt="2020-03-08T21:05:49.405" v="9" actId="20577"/>
        <pc:sldMkLst>
          <pc:docMk/>
          <pc:sldMk cId="1506646486" sldId="3776"/>
        </pc:sldMkLst>
      </pc:sldChg>
      <pc:sldChg chg="modNotesTx">
        <pc:chgData name="Francisco Nontala" userId="551a6154-c826-46db-bfbd-24a33c87167f" providerId="ADAL" clId="{AA28EB62-7B30-4470-A15B-F17D7CFD62A4}" dt="2020-03-08T21:06:16.433" v="15" actId="20577"/>
        <pc:sldMkLst>
          <pc:docMk/>
          <pc:sldMk cId="2868944686" sldId="3777"/>
        </pc:sldMkLst>
      </pc:sldChg>
      <pc:sldChg chg="modTransition modNotesTx">
        <pc:chgData name="Francisco Nontala" userId="551a6154-c826-46db-bfbd-24a33c87167f" providerId="ADAL" clId="{AA28EB62-7B30-4470-A15B-F17D7CFD62A4}" dt="2020-03-08T21:07:07.088" v="33" actId="5793"/>
        <pc:sldMkLst>
          <pc:docMk/>
          <pc:sldMk cId="400059377" sldId="3778"/>
        </pc:sldMkLst>
      </pc:sldChg>
      <pc:sldChg chg="modTransition modNotesTx">
        <pc:chgData name="Francisco Nontala" userId="551a6154-c826-46db-bfbd-24a33c87167f" providerId="ADAL" clId="{AA28EB62-7B30-4470-A15B-F17D7CFD62A4}" dt="2020-03-08T21:07:02.614" v="31" actId="5793"/>
        <pc:sldMkLst>
          <pc:docMk/>
          <pc:sldMk cId="3678483576" sldId="3780"/>
        </pc:sldMkLst>
      </pc:sldChg>
      <pc:sldChg chg="modTransition modNotesTx">
        <pc:chgData name="Francisco Nontala" userId="551a6154-c826-46db-bfbd-24a33c87167f" providerId="ADAL" clId="{AA28EB62-7B30-4470-A15B-F17D7CFD62A4}" dt="2020-03-08T21:06:59.924" v="30" actId="20577"/>
        <pc:sldMkLst>
          <pc:docMk/>
          <pc:sldMk cId="1797379760" sldId="3781"/>
        </pc:sldMkLst>
      </pc:sldChg>
      <pc:sldChg chg="modNotesTx">
        <pc:chgData name="Francisco Nontala" userId="551a6154-c826-46db-bfbd-24a33c87167f" providerId="ADAL" clId="{AA28EB62-7B30-4470-A15B-F17D7CFD62A4}" dt="2020-03-08T21:06:13.994" v="14" actId="20577"/>
        <pc:sldMkLst>
          <pc:docMk/>
          <pc:sldMk cId="3868478939" sldId="3783"/>
        </pc:sldMkLst>
      </pc:sldChg>
      <pc:sldChg chg="modNotesTx">
        <pc:chgData name="Francisco Nontala" userId="551a6154-c826-46db-bfbd-24a33c87167f" providerId="ADAL" clId="{AA28EB62-7B30-4470-A15B-F17D7CFD62A4}" dt="2020-03-08T21:06:18.218" v="16" actId="20577"/>
        <pc:sldMkLst>
          <pc:docMk/>
          <pc:sldMk cId="2742860813" sldId="3785"/>
        </pc:sldMkLst>
      </pc:sldChg>
      <pc:sldChg chg="modTransition modNotesTx">
        <pc:chgData name="Francisco Nontala" userId="551a6154-c826-46db-bfbd-24a33c87167f" providerId="ADAL" clId="{AA28EB62-7B30-4470-A15B-F17D7CFD62A4}" dt="2020-03-08T21:06:58.222" v="29" actId="20577"/>
        <pc:sldMkLst>
          <pc:docMk/>
          <pc:sldMk cId="2470648590" sldId="3787"/>
        </pc:sldMkLst>
      </pc:sldChg>
      <pc:sldChg chg="modTransition">
        <pc:chgData name="Francisco Nontala" userId="551a6154-c826-46db-bfbd-24a33c87167f" providerId="ADAL" clId="{AA28EB62-7B30-4470-A15B-F17D7CFD62A4}" dt="2020-03-06T18:04:09.576" v="3"/>
        <pc:sldMkLst>
          <pc:docMk/>
          <pc:sldMk cId="1774760133" sldId="3788"/>
        </pc:sldMkLst>
      </pc:sldChg>
      <pc:sldChg chg="modTransition modNotesTx">
        <pc:chgData name="Francisco Nontala" userId="551a6154-c826-46db-bfbd-24a33c87167f" providerId="ADAL" clId="{AA28EB62-7B30-4470-A15B-F17D7CFD62A4}" dt="2020-03-08T21:06:34.809" v="22" actId="20577"/>
        <pc:sldMkLst>
          <pc:docMk/>
          <pc:sldMk cId="2761102745" sldId="3798"/>
        </pc:sldMkLst>
      </pc:sldChg>
      <pc:sldChg chg="modNotesTx">
        <pc:chgData name="Francisco Nontala" userId="551a6154-c826-46db-bfbd-24a33c87167f" providerId="ADAL" clId="{AA28EB62-7B30-4470-A15B-F17D7CFD62A4}" dt="2020-03-08T21:05:59.220" v="11" actId="5793"/>
        <pc:sldMkLst>
          <pc:docMk/>
          <pc:sldMk cId="58657089" sldId="3801"/>
        </pc:sldMkLst>
      </pc:sldChg>
      <pc:sldChg chg="modNotesTx">
        <pc:chgData name="Francisco Nontala" userId="551a6154-c826-46db-bfbd-24a33c87167f" providerId="ADAL" clId="{AA28EB62-7B30-4470-A15B-F17D7CFD62A4}" dt="2020-03-08T21:06:20.363" v="17" actId="5793"/>
        <pc:sldMkLst>
          <pc:docMk/>
          <pc:sldMk cId="1493511658" sldId="3808"/>
        </pc:sldMkLst>
      </pc:sldChg>
      <pc:sldChg chg="modSp modNotesTx">
        <pc:chgData name="Francisco Nontala" userId="551a6154-c826-46db-bfbd-24a33c87167f" providerId="ADAL" clId="{AA28EB62-7B30-4470-A15B-F17D7CFD62A4}" dt="2020-03-08T21:04:48.756" v="5" actId="5793"/>
        <pc:sldMkLst>
          <pc:docMk/>
          <pc:sldMk cId="2926288767" sldId="3809"/>
        </pc:sldMkLst>
        <pc:spChg chg="mod">
          <ac:chgData name="Francisco Nontala" userId="551a6154-c826-46db-bfbd-24a33c87167f" providerId="ADAL" clId="{AA28EB62-7B30-4470-A15B-F17D7CFD62A4}" dt="2020-03-06T18:03:22.263" v="2" actId="20577"/>
          <ac:spMkLst>
            <pc:docMk/>
            <pc:sldMk cId="2926288767" sldId="3809"/>
            <ac:spMk id="32" creationId="{990E23DE-CCD4-4FCE-AFDB-693C23717D6A}"/>
          </ac:spMkLst>
        </pc:spChg>
      </pc:sldChg>
      <pc:sldChg chg="modNotesTx">
        <pc:chgData name="Francisco Nontala" userId="551a6154-c826-46db-bfbd-24a33c87167f" providerId="ADAL" clId="{AA28EB62-7B30-4470-A15B-F17D7CFD62A4}" dt="2020-03-08T21:06:05.903" v="12" actId="20577"/>
        <pc:sldMkLst>
          <pc:docMk/>
          <pc:sldMk cId="2228380727" sldId="3817"/>
        </pc:sldMkLst>
      </pc:sldChg>
      <pc:sldChg chg="modTransition modNotesTx">
        <pc:chgData name="Francisco Nontala" userId="551a6154-c826-46db-bfbd-24a33c87167f" providerId="ADAL" clId="{AA28EB62-7B30-4470-A15B-F17D7CFD62A4}" dt="2020-03-08T21:06:52.487" v="27" actId="20577"/>
        <pc:sldMkLst>
          <pc:docMk/>
          <pc:sldMk cId="1800394958" sldId="3818"/>
        </pc:sldMkLst>
      </pc:sldChg>
      <pc:sldChg chg="modNotesTx">
        <pc:chgData name="Francisco Nontala" userId="551a6154-c826-46db-bfbd-24a33c87167f" providerId="ADAL" clId="{AA28EB62-7B30-4470-A15B-F17D7CFD62A4}" dt="2020-03-08T21:06:24.537" v="19" actId="5793"/>
        <pc:sldMkLst>
          <pc:docMk/>
          <pc:sldMk cId="1694997542" sldId="3819"/>
        </pc:sldMkLst>
      </pc:sldChg>
      <pc:sldChg chg="modTransition">
        <pc:chgData name="Francisco Nontala" userId="551a6154-c826-46db-bfbd-24a33c87167f" providerId="ADAL" clId="{AA28EB62-7B30-4470-A15B-F17D7CFD62A4}" dt="2020-03-06T18:04:09.576" v="3"/>
        <pc:sldMkLst>
          <pc:docMk/>
          <pc:sldMk cId="2527647841" sldId="3820"/>
        </pc:sldMkLst>
      </pc:sldChg>
      <pc:sldChg chg="modTransition">
        <pc:chgData name="Francisco Nontala" userId="551a6154-c826-46db-bfbd-24a33c87167f" providerId="ADAL" clId="{AA28EB62-7B30-4470-A15B-F17D7CFD62A4}" dt="2020-03-06T18:04:09.576" v="3"/>
        <pc:sldMkLst>
          <pc:docMk/>
          <pc:sldMk cId="974950074" sldId="3822"/>
        </pc:sldMkLst>
      </pc:sldChg>
      <pc:sldChg chg="modTransition">
        <pc:chgData name="Francisco Nontala" userId="551a6154-c826-46db-bfbd-24a33c87167f" providerId="ADAL" clId="{AA28EB62-7B30-4470-A15B-F17D7CFD62A4}" dt="2020-03-06T18:04:09.576" v="3"/>
        <pc:sldMkLst>
          <pc:docMk/>
          <pc:sldMk cId="2014806177" sldId="3823"/>
        </pc:sldMkLst>
      </pc:sldChg>
      <pc:sldChg chg="modNotesTx">
        <pc:chgData name="Francisco Nontala" userId="551a6154-c826-46db-bfbd-24a33c87167f" providerId="ADAL" clId="{AA28EB62-7B30-4470-A15B-F17D7CFD62A4}" dt="2020-03-08T21:05:18.559" v="6" actId="20577"/>
        <pc:sldMkLst>
          <pc:docMk/>
          <pc:sldMk cId="2193862550" sldId="382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588" y="514350"/>
            <a:ext cx="4570412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315614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35734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B4183B-5DD1-4C87-8736-8FC36B0CB3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A2328CB-EAD7-4E8A-90FE-2DB946FB58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0805BA-5637-4C1A-8714-93BD23DEA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795-2460-4BCC-B1B9-4F2BD691BDA0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326550-252D-43E8-8330-CE7CD82D7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D9551C-5643-423D-BFEB-E725EB963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6BB0-03C2-471C-A1E0-75AB8795C8F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7864285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5DACBD-6906-4D55-B4C3-323BD8154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DFF58CD-787B-49FD-B5B3-374B273459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DCB61D0-255D-47BF-B99D-54DC7936E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795-2460-4BCC-B1B9-4F2BD691BDA0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DE85EF-7A61-461C-8EAA-58A4A09BC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02F6ED-AC3F-4399-A0C0-D988106D1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6BB0-03C2-471C-A1E0-75AB8795C8F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533529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6676F0E-2551-4547-AB32-19521C62B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9B72B7-FEF2-44C9-BD14-AF25A7105B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161238-D717-44C7-BFC9-D67E072AF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795-2460-4BCC-B1B9-4F2BD691BDA0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D2F49A-B389-4B54-BB18-B5828399A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BBB6AF-44CE-4B2E-B96D-C9ADC6E0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6BB0-03C2-471C-A1E0-75AB8795C8F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6645783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5"/>
          <p:cNvSpPr txBox="1">
            <a:spLocks noGrp="1"/>
          </p:cNvSpPr>
          <p:nvPr>
            <p:ph type="sldNum" idx="12"/>
          </p:nvPr>
        </p:nvSpPr>
        <p:spPr>
          <a:xfrm>
            <a:off x="5552291" y="6452648"/>
            <a:ext cx="67504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138" b="0" i="0" u="none" strike="noStrike" cap="none">
                <a:solidFill>
                  <a:srgbClr val="88888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hape 54"/>
          <p:cNvSpPr/>
          <p:nvPr userDrawn="1"/>
        </p:nvSpPr>
        <p:spPr>
          <a:xfrm>
            <a:off x="85587" y="644936"/>
            <a:ext cx="12019280" cy="0"/>
          </a:xfrm>
          <a:custGeom>
            <a:avLst/>
            <a:gdLst/>
            <a:ahLst/>
            <a:cxnLst/>
            <a:rect l="0" t="0" r="0" b="0"/>
            <a:pathLst>
              <a:path w="12019280" h="120000" extrusionOk="0">
                <a:moveTo>
                  <a:pt x="0" y="0"/>
                </a:moveTo>
                <a:lnTo>
                  <a:pt x="12018962" y="0"/>
                </a:lnTo>
              </a:path>
            </a:pathLst>
          </a:custGeom>
          <a:noFill/>
          <a:ln w="9525" cap="flat" cmpd="sng">
            <a:solidFill>
              <a:srgbClr val="BBBD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63" b="0" i="0" u="none" strike="noStrike" cap="none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Shape 55"/>
          <p:cNvSpPr/>
          <p:nvPr userDrawn="1"/>
        </p:nvSpPr>
        <p:spPr>
          <a:xfrm>
            <a:off x="88350" y="6310325"/>
            <a:ext cx="12019280" cy="0"/>
          </a:xfrm>
          <a:custGeom>
            <a:avLst/>
            <a:gdLst/>
            <a:ahLst/>
            <a:cxnLst/>
            <a:rect l="0" t="0" r="0" b="0"/>
            <a:pathLst>
              <a:path w="12019280" h="120000" extrusionOk="0">
                <a:moveTo>
                  <a:pt x="0" y="0"/>
                </a:moveTo>
                <a:lnTo>
                  <a:pt x="12018962" y="0"/>
                </a:lnTo>
              </a:path>
            </a:pathLst>
          </a:custGeom>
          <a:noFill/>
          <a:ln w="9525" cap="flat" cmpd="sng">
            <a:solidFill>
              <a:srgbClr val="BBBD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63" b="0" i="0" u="none" strike="noStrike" cap="none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 hasCustomPrompt="1"/>
          </p:nvPr>
        </p:nvSpPr>
        <p:spPr>
          <a:xfrm>
            <a:off x="88350" y="138161"/>
            <a:ext cx="11494050" cy="4683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7029287-5493-4024-A8C2-45C0CEC3D6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81765" y="6294103"/>
            <a:ext cx="2638546" cy="54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952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 to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 userDrawn="1"/>
        </p:nvSpPr>
        <p:spPr>
          <a:xfrm>
            <a:off x="0" y="6145306"/>
            <a:ext cx="12192000" cy="712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2941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co to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 userDrawn="1"/>
        </p:nvSpPr>
        <p:spPr>
          <a:xfrm>
            <a:off x="0" y="6145306"/>
            <a:ext cx="12192000" cy="712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9738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userDrawn="1">
  <p:cSld name="1_Title and Content"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/>
        </p:nvSpPr>
        <p:spPr>
          <a:xfrm>
            <a:off x="87452" y="84226"/>
            <a:ext cx="12017375" cy="6225540"/>
          </a:xfrm>
          <a:custGeom>
            <a:avLst/>
            <a:gdLst/>
            <a:ahLst/>
            <a:cxnLst/>
            <a:rect l="0" t="0" r="0" b="0"/>
            <a:pathLst>
              <a:path w="12017375" h="6225540" extrusionOk="0">
                <a:moveTo>
                  <a:pt x="11748236" y="0"/>
                </a:moveTo>
                <a:lnTo>
                  <a:pt x="0" y="0"/>
                </a:lnTo>
                <a:lnTo>
                  <a:pt x="0" y="6224981"/>
                </a:lnTo>
                <a:lnTo>
                  <a:pt x="12017082" y="6224981"/>
                </a:lnTo>
                <a:lnTo>
                  <a:pt x="12017082" y="268833"/>
                </a:lnTo>
                <a:lnTo>
                  <a:pt x="12012751" y="220536"/>
                </a:lnTo>
                <a:lnTo>
                  <a:pt x="12000264" y="175068"/>
                </a:lnTo>
                <a:lnTo>
                  <a:pt x="11980379" y="133191"/>
                </a:lnTo>
                <a:lnTo>
                  <a:pt x="11953856" y="95668"/>
                </a:lnTo>
                <a:lnTo>
                  <a:pt x="11921454" y="63258"/>
                </a:lnTo>
                <a:lnTo>
                  <a:pt x="11883932" y="36725"/>
                </a:lnTo>
                <a:lnTo>
                  <a:pt x="11842049" y="16830"/>
                </a:lnTo>
                <a:lnTo>
                  <a:pt x="11796564" y="4334"/>
                </a:lnTo>
                <a:lnTo>
                  <a:pt x="11748236" y="0"/>
                </a:lnTo>
                <a:close/>
              </a:path>
            </a:pathLst>
          </a:custGeom>
          <a:solidFill>
            <a:srgbClr val="0658A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43"/>
          <p:cNvSpPr txBox="1">
            <a:spLocks noGrp="1"/>
          </p:cNvSpPr>
          <p:nvPr>
            <p:ph type="title" idx="4294967295"/>
          </p:nvPr>
        </p:nvSpPr>
        <p:spPr>
          <a:xfrm>
            <a:off x="212725" y="1873875"/>
            <a:ext cx="11753296" cy="7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no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4800" b="1" i="0" u="none" strike="noStrike" cap="none" dirty="0">
                <a:solidFill>
                  <a:srgbClr val="FFFFFF"/>
                </a:solidFill>
                <a:latin typeface="Lato"/>
                <a:ea typeface="Arial"/>
                <a:cs typeface="Lato"/>
                <a:sym typeface="Arial"/>
              </a:rPr>
              <a:t>TÍTULO</a:t>
            </a:r>
            <a:endParaRPr sz="4800" b="0" i="0" u="none" strike="noStrike" cap="none" dirty="0">
              <a:solidFill>
                <a:srgbClr val="BBBDBF"/>
              </a:solidFill>
              <a:latin typeface="Lato"/>
              <a:ea typeface="Arial"/>
              <a:cs typeface="Lato"/>
              <a:sym typeface="Arial"/>
            </a:endParaRPr>
          </a:p>
        </p:txBody>
      </p:sp>
      <p:sp>
        <p:nvSpPr>
          <p:cNvPr id="9" name="Shape 46"/>
          <p:cNvSpPr/>
          <p:nvPr userDrawn="1"/>
        </p:nvSpPr>
        <p:spPr>
          <a:xfrm>
            <a:off x="229951" y="2861398"/>
            <a:ext cx="11736070" cy="0"/>
          </a:xfrm>
          <a:custGeom>
            <a:avLst/>
            <a:gdLst/>
            <a:ahLst/>
            <a:cxnLst/>
            <a:rect l="0" t="0" r="0" b="0"/>
            <a:pathLst>
              <a:path w="11736070" h="120000" extrusionOk="0">
                <a:moveTo>
                  <a:pt x="0" y="0"/>
                </a:moveTo>
                <a:lnTo>
                  <a:pt x="11735917" y="0"/>
                </a:lnTo>
              </a:path>
            </a:pathLst>
          </a:cu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Marcador de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212725" y="287245"/>
            <a:ext cx="2110627" cy="3460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es-ES" dirty="0"/>
              <a:t>FECHA 2018</a:t>
            </a:r>
            <a:endParaRPr lang="es-AR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2725" y="3077622"/>
            <a:ext cx="11753296" cy="523875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es-ES" dirty="0"/>
              <a:t>SUBTÍTULO</a:t>
            </a:r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256F979-7B55-4A60-BE6D-3DFE24DB6B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7284" y="6283627"/>
            <a:ext cx="2756991" cy="57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532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preserve="1" userDrawn="1">
  <p:cSld name="1_Title and Content"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/>
        </p:nvSpPr>
        <p:spPr>
          <a:xfrm>
            <a:off x="87452" y="84226"/>
            <a:ext cx="12017375" cy="6225540"/>
          </a:xfrm>
          <a:custGeom>
            <a:avLst/>
            <a:gdLst/>
            <a:ahLst/>
            <a:cxnLst/>
            <a:rect l="0" t="0" r="0" b="0"/>
            <a:pathLst>
              <a:path w="12017375" h="6225540" extrusionOk="0">
                <a:moveTo>
                  <a:pt x="11748236" y="0"/>
                </a:moveTo>
                <a:lnTo>
                  <a:pt x="0" y="0"/>
                </a:lnTo>
                <a:lnTo>
                  <a:pt x="0" y="6224981"/>
                </a:lnTo>
                <a:lnTo>
                  <a:pt x="12017082" y="6224981"/>
                </a:lnTo>
                <a:lnTo>
                  <a:pt x="12017082" y="268833"/>
                </a:lnTo>
                <a:lnTo>
                  <a:pt x="12012751" y="220536"/>
                </a:lnTo>
                <a:lnTo>
                  <a:pt x="12000264" y="175068"/>
                </a:lnTo>
                <a:lnTo>
                  <a:pt x="11980379" y="133191"/>
                </a:lnTo>
                <a:lnTo>
                  <a:pt x="11953856" y="95668"/>
                </a:lnTo>
                <a:lnTo>
                  <a:pt x="11921454" y="63258"/>
                </a:lnTo>
                <a:lnTo>
                  <a:pt x="11883932" y="36725"/>
                </a:lnTo>
                <a:lnTo>
                  <a:pt x="11842049" y="16830"/>
                </a:lnTo>
                <a:lnTo>
                  <a:pt x="11796564" y="4334"/>
                </a:lnTo>
                <a:lnTo>
                  <a:pt x="11748236" y="0"/>
                </a:lnTo>
                <a:close/>
              </a:path>
            </a:pathLst>
          </a:custGeom>
          <a:solidFill>
            <a:srgbClr val="0658A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43"/>
          <p:cNvSpPr txBox="1">
            <a:spLocks noGrp="1"/>
          </p:cNvSpPr>
          <p:nvPr>
            <p:ph type="title" idx="4294967295"/>
          </p:nvPr>
        </p:nvSpPr>
        <p:spPr>
          <a:xfrm>
            <a:off x="212725" y="1873875"/>
            <a:ext cx="11753296" cy="7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no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4800" b="1" i="0" u="none" strike="noStrike" cap="none" dirty="0">
                <a:solidFill>
                  <a:srgbClr val="FFFFFF"/>
                </a:solidFill>
                <a:latin typeface="Lato"/>
                <a:ea typeface="Arial"/>
                <a:cs typeface="Lato"/>
                <a:sym typeface="Arial"/>
              </a:rPr>
              <a:t>TÍTULO</a:t>
            </a:r>
            <a:endParaRPr sz="4800" b="0" i="0" u="none" strike="noStrike" cap="none" dirty="0">
              <a:solidFill>
                <a:srgbClr val="BBBDBF"/>
              </a:solidFill>
              <a:latin typeface="Lato"/>
              <a:ea typeface="Arial"/>
              <a:cs typeface="Lato"/>
              <a:sym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92D1AB2-5C2C-4C14-B5CB-16AF44A908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7284" y="6283627"/>
            <a:ext cx="2756991" cy="57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97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Nokia Whi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557491" y="1440000"/>
            <a:ext cx="11078400" cy="47472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133">
                <a:solidFill>
                  <a:schemeClr val="tx2"/>
                </a:solidFill>
              </a:defRPr>
            </a:lvl1pPr>
            <a:lvl2pPr marL="614385" algn="l">
              <a:defRPr sz="1867">
                <a:solidFill>
                  <a:schemeClr val="tx2"/>
                </a:solidFill>
              </a:defRPr>
            </a:lvl2pPr>
            <a:lvl3pPr marL="921577" indent="-307192" algn="l">
              <a:defRPr sz="1600">
                <a:solidFill>
                  <a:schemeClr val="tx2"/>
                </a:solidFill>
              </a:defRPr>
            </a:lvl3pPr>
            <a:lvl4pPr marL="1228769" algn="l">
              <a:defRPr sz="1333">
                <a:solidFill>
                  <a:schemeClr val="tx2"/>
                </a:solidFill>
              </a:defRPr>
            </a:lvl4pPr>
            <a:lvl5pPr marL="1535962" algn="l">
              <a:defRPr sz="1067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56800" y="372332"/>
            <a:ext cx="11078400" cy="412800"/>
          </a:xfrm>
        </p:spPr>
        <p:txBody>
          <a:bodyPr/>
          <a:lstStyle>
            <a:lvl1pPr>
              <a:defRPr sz="2667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 dirty="0"/>
              <a:t>Click to edit headline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56683" y="7872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667">
                <a:solidFill>
                  <a:schemeClr val="bg2"/>
                </a:solidFill>
                <a:latin typeface="+mj-lt"/>
              </a:defRPr>
            </a:lvl1pPr>
          </a:lstStyle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GB" dirty="0"/>
              <a:t>Click to edit secondary headline</a:t>
            </a:r>
          </a:p>
        </p:txBody>
      </p:sp>
    </p:spTree>
    <p:extLst>
      <p:ext uri="{BB962C8B-B14F-4D97-AF65-F5344CB8AC3E}">
        <p14:creationId xmlns:p14="http://schemas.microsoft.com/office/powerpoint/2010/main" val="35081828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3EA0EC-AB03-46A1-9589-CB0C2DFFE1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53B681A-2FD6-40B7-9CCD-B5E87F7CD0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DC5302-786B-4386-9B18-904C7F696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C072D-E2D0-4F4E-97BB-EB9B9FFE80FA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4D7075-051A-4619-9B7E-57CA1ADDE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DD7941-E844-4A15-A44C-03A868CD2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5CD-31B0-49E6-8FF3-02EDFDAA59F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9053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F6A483-CDA1-4778-95E6-BB53EF6C5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4E9817-5E75-4FA4-A485-F48CD2655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22F95A-387F-48D2-8462-B4FC93044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C072D-E2D0-4F4E-97BB-EB9B9FFE80FA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206FB3-4A27-46AD-B032-3E94FE83A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B4BBE7-0542-4173-A776-97FA2F2AC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5CD-31B0-49E6-8FF3-02EDFDAA59F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31983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4C4969-0640-414C-AF14-B297DECB2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14D4B1-3EE1-4FA8-B99E-A0E6C0D52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3926FA-65DE-454F-B622-D9EEFFEFE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795-2460-4BCC-B1B9-4F2BD691BDA0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5DD836-B874-4C36-B460-ACAC89F93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B89701-68E1-4D08-B0C0-8197F655C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6BB0-03C2-471C-A1E0-75AB8795C8F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51839203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2B804-138A-48A9-8E8B-2EC5FF493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6C6C573-DDC9-4951-BB03-62769823A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722088-8C41-4052-802B-F043CF394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C072D-E2D0-4F4E-97BB-EB9B9FFE80FA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14CA78-0D6E-459E-9B20-B53D906A0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306002-75E8-4C1C-B5BC-F05F50E07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5CD-31B0-49E6-8FF3-02EDFDAA59F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724096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B9EAA2-0A2A-41FD-B022-93E112E9D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7B2F98-014D-4F55-ADBE-E1B25CA15B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690BB9F-70A1-4F5E-A5A4-807D442562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FF4230-2595-4FC4-9D7A-CA1560E09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C072D-E2D0-4F4E-97BB-EB9B9FFE80FA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3269101-D680-4F02-94BB-E63A877F7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8667550-5FA4-48DE-8A5E-F095F4985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5CD-31B0-49E6-8FF3-02EDFDAA59F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852853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974DA0-3B65-480E-AE37-BC7BD7C80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DD9D5EE-1BA9-49FF-B4FD-8CD560C7B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2610575-FA64-4D0D-8041-C4632441D4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D8E350F-526F-44A4-BD3B-BD4A69CF69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00CA125-5C0D-4089-84A6-AE0A2A978C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C7F0F00-EAD8-451F-9FC4-25431E5C4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C072D-E2D0-4F4E-97BB-EB9B9FFE80FA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EF4FE1C-91BE-4317-A6FB-5548BFB95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933E17F-A294-4212-9883-5A370239D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5CD-31B0-49E6-8FF3-02EDFDAA59F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29951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21D85F-6112-43D7-A4A5-D30F980E1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732396D-9E0F-4CE9-A7C5-21B9BACC8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C072D-E2D0-4F4E-97BB-EB9B9FFE80FA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E9DDEC9-0C7C-47AA-8889-0F9027A6D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F3B7CBA-3297-41E5-8319-2072257EE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5CD-31B0-49E6-8FF3-02EDFDAA59F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202549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4150E32-105C-4C58-9C57-B2941CFB9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C072D-E2D0-4F4E-97BB-EB9B9FFE80FA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FF46B6F-722D-4350-BE5B-0A77168FB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10E0B5F-379E-4872-956C-D061CA10D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5CD-31B0-49E6-8FF3-02EDFDAA59F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935018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58406F-1B44-4348-BF0D-EBD6EEC81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49C76A-CD40-4BF7-BB3E-041456783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D4B33E-F1E9-4BE2-A71F-D0E8E68EFB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07439B4-939E-4900-B09F-B7AF7BB5E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C072D-E2D0-4F4E-97BB-EB9B9FFE80FA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CF8FC57-EA84-4DB8-9054-0BFA6C8C3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4797ADA-EC8F-4B6C-8148-DC49DAF3C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5CD-31B0-49E6-8FF3-02EDFDAA59F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53719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C2AF3E-1B28-4EBE-8E1D-4D621F44B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25F3736-0E59-4769-81B5-F608D0E547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4D684E1-A4DF-4D3D-8DF1-B37D7BF2B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F90E49-49B5-45CF-AFB7-E66C73550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C072D-E2D0-4F4E-97BB-EB9B9FFE80FA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60597F-C3DE-42D1-8A7B-863165C9C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61FC11A-E5C7-4D33-82D1-CD543C1F0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5CD-31B0-49E6-8FF3-02EDFDAA59F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885433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9D45A5-80AA-42A7-A619-15798A0BC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6A9A884-025F-4527-B90D-330EAB2F19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6BDAAD-C4F5-4989-BA60-62253464E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C072D-E2D0-4F4E-97BB-EB9B9FFE80FA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415BF3-B905-4641-B775-4C4092B65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0D3CF5-D7D4-4FF8-A8EC-D82CDF774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5CD-31B0-49E6-8FF3-02EDFDAA59F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58549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7B5F1E5-BFF6-4419-AC51-95C1B7F5FB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D048BFF-4422-42A6-9C6B-D395B89ED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F412F8-AC83-4C6F-BF0F-BB3AD36AF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C072D-E2D0-4F4E-97BB-EB9B9FFE80FA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8C14C1-F2FA-4BEA-8B34-A7592CF8E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31B5DF-D936-4B3F-956E-F1EA8B828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F35CD-31B0-49E6-8FF3-02EDFDAA59F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75253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9D6AA3-CB1B-4F98-A00A-1517D0C21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3FF5C6-7DA8-4670-8D05-EA06DD141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EAC7D77-B634-426C-A7DB-B1D00585B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795-2460-4BCC-B1B9-4F2BD691BDA0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3BD8CE-0EA3-40FD-B81F-6EB1F247F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DB956D-89B8-4B0E-BC9D-152247721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6BB0-03C2-471C-A1E0-75AB8795C8F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0535764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BC3855-A8F3-441C-8D11-BAE6EDBB7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1C214D-4429-4249-81E7-EED14CCDAD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9985F70-7802-4799-B151-31D6DF82D7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AE2309-7FAD-44D9-9AAF-9E41748A8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795-2460-4BCC-B1B9-4F2BD691BDA0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0EBC995-787E-42B9-BBCC-36A3B10DD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EF16FD-3CE5-43B5-A292-9D315444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6BB0-03C2-471C-A1E0-75AB8795C8F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224502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B100B2-0A9F-49DA-AA13-37EB7A331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0B5CA7-C2A3-481D-BF15-AFB7AA3B6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45EDE85-EEDD-4993-8986-528BBD1443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44C4431-ACEA-4B76-8143-852672B30B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A818CBC-9650-43C9-BE4A-63D2C3A40E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FA4BC6F-898E-417D-B902-CD11FC7D7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795-2460-4BCC-B1B9-4F2BD691BDA0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19A4E5-55EB-46B8-A84A-55E21D31B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A410177-1CD5-4572-9AB1-1133031A8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6BB0-03C2-471C-A1E0-75AB8795C8F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8237325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A17ADE-B517-499E-A2DD-19DA8F10C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7B3D8B8-8FB8-4E12-B604-EAF7F2B9F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795-2460-4BCC-B1B9-4F2BD691BDA0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7B6FAB8-A6D4-4627-A19C-17741E003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1555956-E0AA-45EB-BB3C-EB9B0E0A8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6BB0-03C2-471C-A1E0-75AB8795C8F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919177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A3CE79A-7C98-4BA7-B436-F7A4D2F5F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795-2460-4BCC-B1B9-4F2BD691BDA0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96D5AD4-2D80-4FE9-AED1-B242B772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31DE647-CB71-403A-8A24-478D0F337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6BB0-03C2-471C-A1E0-75AB8795C8F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910430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42410D-2564-49C5-BF49-95061BB5B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7035ED-7E7E-4252-8FBA-1866E3DC3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83E1234-6218-4123-855E-43653B711C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E6C2E3-7A58-4394-8545-020BEBF1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795-2460-4BCC-B1B9-4F2BD691BDA0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EBAA91E-F9D8-44B6-B384-E7153BDDC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767D5C-BB74-4E41-B650-2B622E3E3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6BB0-03C2-471C-A1E0-75AB8795C8F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477603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2AD5C9-ACD4-4401-A3FF-09AA7866B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880BF8F-A78F-4EBD-A70D-A0D017B751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321DD2C-8170-4921-9656-7A8FCC4043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03086E-9963-49B9-BB58-2E574A647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7E795-2460-4BCC-B1B9-4F2BD691BDA0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FC5C8A8-9D42-482C-921F-AE6957A62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004D1A0-B638-454C-82A2-3F4C1FDE3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D6BB0-03C2-471C-A1E0-75AB8795C8F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1127264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747138B-EA4C-430B-9E8D-153320FB0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79AC30-7161-4840-B731-61CFD1CCE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12440B-B0AD-49C5-9456-40D9D5AAC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7E795-2460-4BCC-B1B9-4F2BD691BDA0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FD47CD-6AF3-4D64-8C04-AEF53554DD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27AE3A-3822-4D46-BE56-7767984EB0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D6BB0-03C2-471C-A1E0-75AB8795C8FF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797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5" r:id="rId12"/>
    <p:sldLayoutId id="2147483660" r:id="rId13"/>
    <p:sldLayoutId id="2147483655" r:id="rId14"/>
    <p:sldLayoutId id="2147483972" r:id="rId15"/>
    <p:sldLayoutId id="2147483976" r:id="rId16"/>
    <p:sldLayoutId id="2147483975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15D281C-9C92-479C-92F6-FFE3FCF15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F7E4F1-B6F9-4829-9DC9-FD9739FBC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9CF85-6A39-475C-B389-EF588122A4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C072D-E2D0-4F4E-97BB-EB9B9FFE80FA}" type="datetimeFigureOut">
              <a:rPr lang="es-AR" smtClean="0"/>
              <a:t>12/4/2025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D78F12-63E0-45B5-888B-CBB13D3840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41E0F3E-CCCC-4728-BC37-B8038DF09C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F35CD-31B0-49E6-8FF3-02EDFDAA59F6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2463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es.wikipedia.org/wiki/Sistema_de_numeraci%C3%B3n" TargetMode="Externa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jpeg"/><Relationship Id="rId7" Type="http://schemas.openxmlformats.org/officeDocument/2006/relationships/image" Target="../media/image16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2"/>
          </p:nvPr>
        </p:nvSpPr>
        <p:spPr>
          <a:xfrm>
            <a:off x="154616" y="3077622"/>
            <a:ext cx="11753296" cy="85357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AR" dirty="0">
                <a:latin typeface="+mn-lt"/>
              </a:rPr>
              <a:t>Código de Materia 950452</a:t>
            </a:r>
          </a:p>
          <a:p>
            <a:pPr marL="0" indent="0">
              <a:buNone/>
            </a:pPr>
            <a:r>
              <a:rPr lang="es-AR" dirty="0">
                <a:latin typeface="+mn-lt"/>
              </a:rPr>
              <a:t>R1021 </a:t>
            </a:r>
            <a:r>
              <a:rPr lang="es-AR" dirty="0" err="1">
                <a:latin typeface="+mn-lt"/>
              </a:rPr>
              <a:t>Sabado</a:t>
            </a:r>
            <a:r>
              <a:rPr lang="es-AR" dirty="0">
                <a:latin typeface="+mn-lt"/>
              </a:rPr>
              <a:t> Turno Mañana</a:t>
            </a:r>
          </a:p>
        </p:txBody>
      </p:sp>
      <p:sp>
        <p:nvSpPr>
          <p:cNvPr id="6" name="Marcador de texto 3"/>
          <p:cNvSpPr txBox="1">
            <a:spLocks/>
          </p:cNvSpPr>
          <p:nvPr/>
        </p:nvSpPr>
        <p:spPr>
          <a:xfrm>
            <a:off x="212725" y="1785600"/>
            <a:ext cx="11753296" cy="10512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400" b="1" i="0" u="none" strike="noStrike" cap="none">
                <a:solidFill>
                  <a:schemeClr val="bg1"/>
                </a:solidFill>
                <a:latin typeface="Lato" panose="020F0502020204030203" pitchFamily="34" charset="0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AR" sz="4800" dirty="0"/>
              <a:t>Informática I - Electrónica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110D5D30-BE4A-477E-9141-7FBA9597F7C4}"/>
              </a:ext>
            </a:extLst>
          </p:cNvPr>
          <p:cNvSpPr txBox="1">
            <a:spLocks/>
          </p:cNvSpPr>
          <p:nvPr/>
        </p:nvSpPr>
        <p:spPr>
          <a:xfrm>
            <a:off x="154616" y="5474897"/>
            <a:ext cx="11753296" cy="398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bg1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s-AR" sz="2000" dirty="0">
                <a:latin typeface="+mn-lt"/>
              </a:rPr>
              <a:t>Gaston Coustau</a:t>
            </a:r>
          </a:p>
        </p:txBody>
      </p:sp>
    </p:spTree>
    <p:extLst>
      <p:ext uri="{BB962C8B-B14F-4D97-AF65-F5344CB8AC3E}">
        <p14:creationId xmlns:p14="http://schemas.microsoft.com/office/powerpoint/2010/main" val="4288343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Base 10 a base X</a:t>
            </a:r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751921" y="1087748"/>
            <a:ext cx="3345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u="sng" dirty="0"/>
              <a:t>Método de las divisiones</a:t>
            </a:r>
            <a:endParaRPr lang="en-US" sz="2400" u="sng" dirty="0"/>
          </a:p>
        </p:txBody>
      </p:sp>
      <p:sp>
        <p:nvSpPr>
          <p:cNvPr id="8" name="7 CuadroTexto"/>
          <p:cNvSpPr txBox="1"/>
          <p:nvPr/>
        </p:nvSpPr>
        <p:spPr>
          <a:xfrm>
            <a:off x="5895692" y="2127323"/>
            <a:ext cx="502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400" dirty="0"/>
              <a:t>897</a:t>
            </a:r>
            <a:endParaRPr lang="en-US" sz="1400" dirty="0"/>
          </a:p>
        </p:txBody>
      </p:sp>
      <p:pic>
        <p:nvPicPr>
          <p:cNvPr id="9" name="Picture 11" descr="Schoolkid clipart. Free download transparent .PNG | Creazil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520" y="1191349"/>
            <a:ext cx="454554" cy="99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20 Grupo"/>
          <p:cNvGrpSpPr/>
          <p:nvPr/>
        </p:nvGrpSpPr>
        <p:grpSpPr>
          <a:xfrm>
            <a:off x="6355178" y="2127324"/>
            <a:ext cx="466344" cy="307777"/>
            <a:chOff x="1389888" y="1825006"/>
            <a:chExt cx="466344" cy="307777"/>
          </a:xfrm>
        </p:grpSpPr>
        <p:cxnSp>
          <p:nvCxnSpPr>
            <p:cNvPr id="14" name="13 Conector recto"/>
            <p:cNvCxnSpPr/>
            <p:nvPr/>
          </p:nvCxnSpPr>
          <p:spPr>
            <a:xfrm>
              <a:off x="1389888" y="1901951"/>
              <a:ext cx="0" cy="1538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"/>
            <p:cNvCxnSpPr/>
            <p:nvPr/>
          </p:nvCxnSpPr>
          <p:spPr>
            <a:xfrm>
              <a:off x="1389888" y="2055840"/>
              <a:ext cx="46634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19 CuadroTexto"/>
            <p:cNvSpPr txBox="1"/>
            <p:nvPr/>
          </p:nvSpPr>
          <p:spPr>
            <a:xfrm>
              <a:off x="1433322" y="1825006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/>
                <a:t>2</a:t>
              </a:r>
              <a:endParaRPr lang="en-US" sz="1400" dirty="0"/>
            </a:p>
          </p:txBody>
        </p:sp>
      </p:grpSp>
      <p:sp>
        <p:nvSpPr>
          <p:cNvPr id="22" name="21 CuadroTexto"/>
          <p:cNvSpPr txBox="1"/>
          <p:nvPr/>
        </p:nvSpPr>
        <p:spPr>
          <a:xfrm>
            <a:off x="6359750" y="2341962"/>
            <a:ext cx="502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400" dirty="0"/>
              <a:t>448</a:t>
            </a:r>
            <a:endParaRPr lang="en-US" sz="1400" dirty="0"/>
          </a:p>
        </p:txBody>
      </p:sp>
      <p:grpSp>
        <p:nvGrpSpPr>
          <p:cNvPr id="35" name="34 Grupo"/>
          <p:cNvGrpSpPr/>
          <p:nvPr/>
        </p:nvGrpSpPr>
        <p:grpSpPr>
          <a:xfrm>
            <a:off x="6035138" y="2347986"/>
            <a:ext cx="274320" cy="539947"/>
            <a:chOff x="813816" y="2038759"/>
            <a:chExt cx="274320" cy="539947"/>
          </a:xfrm>
        </p:grpSpPr>
        <p:sp>
          <p:nvSpPr>
            <p:cNvPr id="23" name="22 CuadroTexto"/>
            <p:cNvSpPr txBox="1"/>
            <p:nvPr/>
          </p:nvSpPr>
          <p:spPr>
            <a:xfrm>
              <a:off x="824484" y="2038759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>
                  <a:solidFill>
                    <a:srgbClr val="FF0000"/>
                  </a:solidFill>
                </a:rPr>
                <a:t>1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24" name="23 Forma libre"/>
            <p:cNvSpPr/>
            <p:nvPr/>
          </p:nvSpPr>
          <p:spPr>
            <a:xfrm>
              <a:off x="813816" y="2231136"/>
              <a:ext cx="274320" cy="347570"/>
            </a:xfrm>
            <a:custGeom>
              <a:avLst/>
              <a:gdLst>
                <a:gd name="connsiteX0" fmla="*/ 0 w 274320"/>
                <a:gd name="connsiteY0" fmla="*/ 82296 h 347570"/>
                <a:gd name="connsiteX1" fmla="*/ 265176 w 274320"/>
                <a:gd name="connsiteY1" fmla="*/ 237744 h 347570"/>
                <a:gd name="connsiteX2" fmla="*/ 128016 w 274320"/>
                <a:gd name="connsiteY2" fmla="*/ 347472 h 347570"/>
                <a:gd name="connsiteX3" fmla="*/ 64008 w 274320"/>
                <a:gd name="connsiteY3" fmla="*/ 219456 h 347570"/>
                <a:gd name="connsiteX4" fmla="*/ 274320 w 274320"/>
                <a:gd name="connsiteY4" fmla="*/ 0 h 34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" h="347570">
                  <a:moveTo>
                    <a:pt x="0" y="82296"/>
                  </a:moveTo>
                  <a:cubicBezTo>
                    <a:pt x="121920" y="137922"/>
                    <a:pt x="243840" y="193548"/>
                    <a:pt x="265176" y="237744"/>
                  </a:cubicBezTo>
                  <a:cubicBezTo>
                    <a:pt x="286512" y="281940"/>
                    <a:pt x="161544" y="350520"/>
                    <a:pt x="128016" y="347472"/>
                  </a:cubicBezTo>
                  <a:cubicBezTo>
                    <a:pt x="94488" y="344424"/>
                    <a:pt x="39624" y="277368"/>
                    <a:pt x="64008" y="219456"/>
                  </a:cubicBezTo>
                  <a:cubicBezTo>
                    <a:pt x="88392" y="161544"/>
                    <a:pt x="181356" y="80772"/>
                    <a:pt x="27432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29 Grupo"/>
          <p:cNvGrpSpPr/>
          <p:nvPr/>
        </p:nvGrpSpPr>
        <p:grpSpPr>
          <a:xfrm>
            <a:off x="6876386" y="2325725"/>
            <a:ext cx="466344" cy="307777"/>
            <a:chOff x="1389888" y="1825006"/>
            <a:chExt cx="466344" cy="307777"/>
          </a:xfrm>
        </p:grpSpPr>
        <p:cxnSp>
          <p:nvCxnSpPr>
            <p:cNvPr id="31" name="30 Conector recto"/>
            <p:cNvCxnSpPr/>
            <p:nvPr/>
          </p:nvCxnSpPr>
          <p:spPr>
            <a:xfrm>
              <a:off x="1389888" y="1901951"/>
              <a:ext cx="0" cy="1538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31 Conector recto"/>
            <p:cNvCxnSpPr/>
            <p:nvPr/>
          </p:nvCxnSpPr>
          <p:spPr>
            <a:xfrm>
              <a:off x="1389888" y="2055840"/>
              <a:ext cx="46634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32 CuadroTexto"/>
            <p:cNvSpPr txBox="1"/>
            <p:nvPr/>
          </p:nvSpPr>
          <p:spPr>
            <a:xfrm>
              <a:off x="1433322" y="1825006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/>
                <a:t>2</a:t>
              </a:r>
              <a:endParaRPr lang="en-US" sz="1400" dirty="0"/>
            </a:p>
          </p:txBody>
        </p:sp>
      </p:grpSp>
      <p:sp>
        <p:nvSpPr>
          <p:cNvPr id="34" name="33 CuadroTexto"/>
          <p:cNvSpPr txBox="1"/>
          <p:nvPr/>
        </p:nvSpPr>
        <p:spPr>
          <a:xfrm>
            <a:off x="6880958" y="2540363"/>
            <a:ext cx="502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400" dirty="0"/>
              <a:t>224</a:t>
            </a:r>
            <a:endParaRPr lang="en-US" sz="1400" dirty="0"/>
          </a:p>
        </p:txBody>
      </p:sp>
      <p:grpSp>
        <p:nvGrpSpPr>
          <p:cNvPr id="36" name="35 Grupo"/>
          <p:cNvGrpSpPr/>
          <p:nvPr/>
        </p:nvGrpSpPr>
        <p:grpSpPr>
          <a:xfrm>
            <a:off x="6547202" y="2617959"/>
            <a:ext cx="274320" cy="539947"/>
            <a:chOff x="813816" y="2038759"/>
            <a:chExt cx="274320" cy="539947"/>
          </a:xfrm>
        </p:grpSpPr>
        <p:sp>
          <p:nvSpPr>
            <p:cNvPr id="37" name="36 CuadroTexto"/>
            <p:cNvSpPr txBox="1"/>
            <p:nvPr/>
          </p:nvSpPr>
          <p:spPr>
            <a:xfrm>
              <a:off x="824484" y="2038759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>
                  <a:solidFill>
                    <a:srgbClr val="FF0000"/>
                  </a:solidFill>
                </a:rPr>
                <a:t>0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38" name="37 Forma libre"/>
            <p:cNvSpPr/>
            <p:nvPr/>
          </p:nvSpPr>
          <p:spPr>
            <a:xfrm>
              <a:off x="813816" y="2231136"/>
              <a:ext cx="274320" cy="347570"/>
            </a:xfrm>
            <a:custGeom>
              <a:avLst/>
              <a:gdLst>
                <a:gd name="connsiteX0" fmla="*/ 0 w 274320"/>
                <a:gd name="connsiteY0" fmla="*/ 82296 h 347570"/>
                <a:gd name="connsiteX1" fmla="*/ 265176 w 274320"/>
                <a:gd name="connsiteY1" fmla="*/ 237744 h 347570"/>
                <a:gd name="connsiteX2" fmla="*/ 128016 w 274320"/>
                <a:gd name="connsiteY2" fmla="*/ 347472 h 347570"/>
                <a:gd name="connsiteX3" fmla="*/ 64008 w 274320"/>
                <a:gd name="connsiteY3" fmla="*/ 219456 h 347570"/>
                <a:gd name="connsiteX4" fmla="*/ 274320 w 274320"/>
                <a:gd name="connsiteY4" fmla="*/ 0 h 34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" h="347570">
                  <a:moveTo>
                    <a:pt x="0" y="82296"/>
                  </a:moveTo>
                  <a:cubicBezTo>
                    <a:pt x="121920" y="137922"/>
                    <a:pt x="243840" y="193548"/>
                    <a:pt x="265176" y="237744"/>
                  </a:cubicBezTo>
                  <a:cubicBezTo>
                    <a:pt x="286512" y="281940"/>
                    <a:pt x="161544" y="350520"/>
                    <a:pt x="128016" y="347472"/>
                  </a:cubicBezTo>
                  <a:cubicBezTo>
                    <a:pt x="94488" y="344424"/>
                    <a:pt x="39624" y="277368"/>
                    <a:pt x="64008" y="219456"/>
                  </a:cubicBezTo>
                  <a:cubicBezTo>
                    <a:pt x="88392" y="161544"/>
                    <a:pt x="181356" y="80772"/>
                    <a:pt x="27432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38 Grupo"/>
          <p:cNvGrpSpPr/>
          <p:nvPr/>
        </p:nvGrpSpPr>
        <p:grpSpPr>
          <a:xfrm>
            <a:off x="7379306" y="2519406"/>
            <a:ext cx="466344" cy="307777"/>
            <a:chOff x="1389888" y="1825006"/>
            <a:chExt cx="466344" cy="307777"/>
          </a:xfrm>
        </p:grpSpPr>
        <p:cxnSp>
          <p:nvCxnSpPr>
            <p:cNvPr id="40" name="39 Conector recto"/>
            <p:cNvCxnSpPr/>
            <p:nvPr/>
          </p:nvCxnSpPr>
          <p:spPr>
            <a:xfrm>
              <a:off x="1389888" y="1901951"/>
              <a:ext cx="0" cy="1538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40 Conector recto"/>
            <p:cNvCxnSpPr/>
            <p:nvPr/>
          </p:nvCxnSpPr>
          <p:spPr>
            <a:xfrm>
              <a:off x="1389888" y="2055840"/>
              <a:ext cx="46634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41 CuadroTexto"/>
            <p:cNvSpPr txBox="1"/>
            <p:nvPr/>
          </p:nvSpPr>
          <p:spPr>
            <a:xfrm>
              <a:off x="1433322" y="1825006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/>
                <a:t>2</a:t>
              </a:r>
              <a:endParaRPr lang="en-US" sz="1400" dirty="0"/>
            </a:p>
          </p:txBody>
        </p:sp>
      </p:grpSp>
      <p:sp>
        <p:nvSpPr>
          <p:cNvPr id="43" name="42 CuadroTexto"/>
          <p:cNvSpPr txBox="1"/>
          <p:nvPr/>
        </p:nvSpPr>
        <p:spPr>
          <a:xfrm>
            <a:off x="7383878" y="2734044"/>
            <a:ext cx="502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400" dirty="0"/>
              <a:t>112</a:t>
            </a:r>
            <a:endParaRPr lang="en-US" sz="1400" dirty="0"/>
          </a:p>
        </p:txBody>
      </p:sp>
      <p:grpSp>
        <p:nvGrpSpPr>
          <p:cNvPr id="44" name="43 Grupo"/>
          <p:cNvGrpSpPr/>
          <p:nvPr/>
        </p:nvGrpSpPr>
        <p:grpSpPr>
          <a:xfrm>
            <a:off x="7068410" y="2808162"/>
            <a:ext cx="274320" cy="539947"/>
            <a:chOff x="813816" y="2038759"/>
            <a:chExt cx="274320" cy="539947"/>
          </a:xfrm>
        </p:grpSpPr>
        <p:sp>
          <p:nvSpPr>
            <p:cNvPr id="45" name="44 CuadroTexto"/>
            <p:cNvSpPr txBox="1"/>
            <p:nvPr/>
          </p:nvSpPr>
          <p:spPr>
            <a:xfrm>
              <a:off x="824484" y="2038759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>
                  <a:solidFill>
                    <a:srgbClr val="FF0000"/>
                  </a:solidFill>
                </a:rPr>
                <a:t>0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46" name="45 Forma libre"/>
            <p:cNvSpPr/>
            <p:nvPr/>
          </p:nvSpPr>
          <p:spPr>
            <a:xfrm>
              <a:off x="813816" y="2231136"/>
              <a:ext cx="274320" cy="347570"/>
            </a:xfrm>
            <a:custGeom>
              <a:avLst/>
              <a:gdLst>
                <a:gd name="connsiteX0" fmla="*/ 0 w 274320"/>
                <a:gd name="connsiteY0" fmla="*/ 82296 h 347570"/>
                <a:gd name="connsiteX1" fmla="*/ 265176 w 274320"/>
                <a:gd name="connsiteY1" fmla="*/ 237744 h 347570"/>
                <a:gd name="connsiteX2" fmla="*/ 128016 w 274320"/>
                <a:gd name="connsiteY2" fmla="*/ 347472 h 347570"/>
                <a:gd name="connsiteX3" fmla="*/ 64008 w 274320"/>
                <a:gd name="connsiteY3" fmla="*/ 219456 h 347570"/>
                <a:gd name="connsiteX4" fmla="*/ 274320 w 274320"/>
                <a:gd name="connsiteY4" fmla="*/ 0 h 34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" h="347570">
                  <a:moveTo>
                    <a:pt x="0" y="82296"/>
                  </a:moveTo>
                  <a:cubicBezTo>
                    <a:pt x="121920" y="137922"/>
                    <a:pt x="243840" y="193548"/>
                    <a:pt x="265176" y="237744"/>
                  </a:cubicBezTo>
                  <a:cubicBezTo>
                    <a:pt x="286512" y="281940"/>
                    <a:pt x="161544" y="350520"/>
                    <a:pt x="128016" y="347472"/>
                  </a:cubicBezTo>
                  <a:cubicBezTo>
                    <a:pt x="94488" y="344424"/>
                    <a:pt x="39624" y="277368"/>
                    <a:pt x="64008" y="219456"/>
                  </a:cubicBezTo>
                  <a:cubicBezTo>
                    <a:pt x="88392" y="161544"/>
                    <a:pt x="181356" y="80772"/>
                    <a:pt x="27432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46 Grupo"/>
          <p:cNvGrpSpPr/>
          <p:nvPr/>
        </p:nvGrpSpPr>
        <p:grpSpPr>
          <a:xfrm>
            <a:off x="7841078" y="2711098"/>
            <a:ext cx="466344" cy="307777"/>
            <a:chOff x="1389888" y="1825006"/>
            <a:chExt cx="466344" cy="307777"/>
          </a:xfrm>
        </p:grpSpPr>
        <p:cxnSp>
          <p:nvCxnSpPr>
            <p:cNvPr id="48" name="47 Conector recto"/>
            <p:cNvCxnSpPr/>
            <p:nvPr/>
          </p:nvCxnSpPr>
          <p:spPr>
            <a:xfrm>
              <a:off x="1389888" y="1901951"/>
              <a:ext cx="0" cy="1538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48 Conector recto"/>
            <p:cNvCxnSpPr/>
            <p:nvPr/>
          </p:nvCxnSpPr>
          <p:spPr>
            <a:xfrm>
              <a:off x="1389888" y="2055840"/>
              <a:ext cx="46634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49 CuadroTexto"/>
            <p:cNvSpPr txBox="1"/>
            <p:nvPr/>
          </p:nvSpPr>
          <p:spPr>
            <a:xfrm>
              <a:off x="1433322" y="1825006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/>
                <a:t>2</a:t>
              </a:r>
              <a:endParaRPr lang="en-US" sz="1400" dirty="0"/>
            </a:p>
          </p:txBody>
        </p:sp>
      </p:grpSp>
      <p:sp>
        <p:nvSpPr>
          <p:cNvPr id="51" name="50 CuadroTexto"/>
          <p:cNvSpPr txBox="1"/>
          <p:nvPr/>
        </p:nvSpPr>
        <p:spPr>
          <a:xfrm>
            <a:off x="7845650" y="2925736"/>
            <a:ext cx="502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400" dirty="0"/>
              <a:t>56</a:t>
            </a:r>
            <a:endParaRPr lang="en-US" sz="1400" dirty="0"/>
          </a:p>
        </p:txBody>
      </p:sp>
      <p:grpSp>
        <p:nvGrpSpPr>
          <p:cNvPr id="52" name="51 Grupo"/>
          <p:cNvGrpSpPr/>
          <p:nvPr/>
        </p:nvGrpSpPr>
        <p:grpSpPr>
          <a:xfrm>
            <a:off x="7566758" y="2962050"/>
            <a:ext cx="274320" cy="539947"/>
            <a:chOff x="813816" y="2038759"/>
            <a:chExt cx="274320" cy="539947"/>
          </a:xfrm>
        </p:grpSpPr>
        <p:sp>
          <p:nvSpPr>
            <p:cNvPr id="53" name="52 CuadroTexto"/>
            <p:cNvSpPr txBox="1"/>
            <p:nvPr/>
          </p:nvSpPr>
          <p:spPr>
            <a:xfrm>
              <a:off x="824484" y="2038759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>
                  <a:solidFill>
                    <a:srgbClr val="FF0000"/>
                  </a:solidFill>
                </a:rPr>
                <a:t>0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54" name="53 Forma libre"/>
            <p:cNvSpPr/>
            <p:nvPr/>
          </p:nvSpPr>
          <p:spPr>
            <a:xfrm>
              <a:off x="813816" y="2231136"/>
              <a:ext cx="274320" cy="347570"/>
            </a:xfrm>
            <a:custGeom>
              <a:avLst/>
              <a:gdLst>
                <a:gd name="connsiteX0" fmla="*/ 0 w 274320"/>
                <a:gd name="connsiteY0" fmla="*/ 82296 h 347570"/>
                <a:gd name="connsiteX1" fmla="*/ 265176 w 274320"/>
                <a:gd name="connsiteY1" fmla="*/ 237744 h 347570"/>
                <a:gd name="connsiteX2" fmla="*/ 128016 w 274320"/>
                <a:gd name="connsiteY2" fmla="*/ 347472 h 347570"/>
                <a:gd name="connsiteX3" fmla="*/ 64008 w 274320"/>
                <a:gd name="connsiteY3" fmla="*/ 219456 h 347570"/>
                <a:gd name="connsiteX4" fmla="*/ 274320 w 274320"/>
                <a:gd name="connsiteY4" fmla="*/ 0 h 34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" h="347570">
                  <a:moveTo>
                    <a:pt x="0" y="82296"/>
                  </a:moveTo>
                  <a:cubicBezTo>
                    <a:pt x="121920" y="137922"/>
                    <a:pt x="243840" y="193548"/>
                    <a:pt x="265176" y="237744"/>
                  </a:cubicBezTo>
                  <a:cubicBezTo>
                    <a:pt x="286512" y="281940"/>
                    <a:pt x="161544" y="350520"/>
                    <a:pt x="128016" y="347472"/>
                  </a:cubicBezTo>
                  <a:cubicBezTo>
                    <a:pt x="94488" y="344424"/>
                    <a:pt x="39624" y="277368"/>
                    <a:pt x="64008" y="219456"/>
                  </a:cubicBezTo>
                  <a:cubicBezTo>
                    <a:pt x="88392" y="161544"/>
                    <a:pt x="181356" y="80772"/>
                    <a:pt x="27432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54 Grupo"/>
          <p:cNvGrpSpPr/>
          <p:nvPr/>
        </p:nvGrpSpPr>
        <p:grpSpPr>
          <a:xfrm>
            <a:off x="8368284" y="2884579"/>
            <a:ext cx="466344" cy="307777"/>
            <a:chOff x="1389888" y="1825006"/>
            <a:chExt cx="466344" cy="307777"/>
          </a:xfrm>
        </p:grpSpPr>
        <p:cxnSp>
          <p:nvCxnSpPr>
            <p:cNvPr id="56" name="55 Conector recto"/>
            <p:cNvCxnSpPr/>
            <p:nvPr/>
          </p:nvCxnSpPr>
          <p:spPr>
            <a:xfrm>
              <a:off x="1389888" y="1901951"/>
              <a:ext cx="0" cy="1538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56 Conector recto"/>
            <p:cNvCxnSpPr/>
            <p:nvPr/>
          </p:nvCxnSpPr>
          <p:spPr>
            <a:xfrm>
              <a:off x="1389888" y="2055840"/>
              <a:ext cx="46634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57 CuadroTexto"/>
            <p:cNvSpPr txBox="1"/>
            <p:nvPr/>
          </p:nvSpPr>
          <p:spPr>
            <a:xfrm>
              <a:off x="1433322" y="1825006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/>
                <a:t>2</a:t>
              </a:r>
              <a:endParaRPr lang="en-US" sz="1400" dirty="0"/>
            </a:p>
          </p:txBody>
        </p:sp>
      </p:grpSp>
      <p:sp>
        <p:nvSpPr>
          <p:cNvPr id="59" name="58 CuadroTexto"/>
          <p:cNvSpPr txBox="1"/>
          <p:nvPr/>
        </p:nvSpPr>
        <p:spPr>
          <a:xfrm>
            <a:off x="8372856" y="3099217"/>
            <a:ext cx="502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400" dirty="0"/>
              <a:t>28</a:t>
            </a:r>
            <a:endParaRPr lang="en-US" sz="1400" dirty="0"/>
          </a:p>
        </p:txBody>
      </p:sp>
      <p:grpSp>
        <p:nvGrpSpPr>
          <p:cNvPr id="60" name="59 Grupo"/>
          <p:cNvGrpSpPr/>
          <p:nvPr/>
        </p:nvGrpSpPr>
        <p:grpSpPr>
          <a:xfrm>
            <a:off x="7959950" y="3154427"/>
            <a:ext cx="274320" cy="539947"/>
            <a:chOff x="813816" y="2038759"/>
            <a:chExt cx="274320" cy="539947"/>
          </a:xfrm>
        </p:grpSpPr>
        <p:sp>
          <p:nvSpPr>
            <p:cNvPr id="61" name="60 CuadroTexto"/>
            <p:cNvSpPr txBox="1"/>
            <p:nvPr/>
          </p:nvSpPr>
          <p:spPr>
            <a:xfrm>
              <a:off x="824484" y="2038759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>
                  <a:solidFill>
                    <a:srgbClr val="FF0000"/>
                  </a:solidFill>
                </a:rPr>
                <a:t>0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62" name="61 Forma libre"/>
            <p:cNvSpPr/>
            <p:nvPr/>
          </p:nvSpPr>
          <p:spPr>
            <a:xfrm>
              <a:off x="813816" y="2231136"/>
              <a:ext cx="274320" cy="347570"/>
            </a:xfrm>
            <a:custGeom>
              <a:avLst/>
              <a:gdLst>
                <a:gd name="connsiteX0" fmla="*/ 0 w 274320"/>
                <a:gd name="connsiteY0" fmla="*/ 82296 h 347570"/>
                <a:gd name="connsiteX1" fmla="*/ 265176 w 274320"/>
                <a:gd name="connsiteY1" fmla="*/ 237744 h 347570"/>
                <a:gd name="connsiteX2" fmla="*/ 128016 w 274320"/>
                <a:gd name="connsiteY2" fmla="*/ 347472 h 347570"/>
                <a:gd name="connsiteX3" fmla="*/ 64008 w 274320"/>
                <a:gd name="connsiteY3" fmla="*/ 219456 h 347570"/>
                <a:gd name="connsiteX4" fmla="*/ 274320 w 274320"/>
                <a:gd name="connsiteY4" fmla="*/ 0 h 34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" h="347570">
                  <a:moveTo>
                    <a:pt x="0" y="82296"/>
                  </a:moveTo>
                  <a:cubicBezTo>
                    <a:pt x="121920" y="137922"/>
                    <a:pt x="243840" y="193548"/>
                    <a:pt x="265176" y="237744"/>
                  </a:cubicBezTo>
                  <a:cubicBezTo>
                    <a:pt x="286512" y="281940"/>
                    <a:pt x="161544" y="350520"/>
                    <a:pt x="128016" y="347472"/>
                  </a:cubicBezTo>
                  <a:cubicBezTo>
                    <a:pt x="94488" y="344424"/>
                    <a:pt x="39624" y="277368"/>
                    <a:pt x="64008" y="219456"/>
                  </a:cubicBezTo>
                  <a:cubicBezTo>
                    <a:pt x="88392" y="161544"/>
                    <a:pt x="181356" y="80772"/>
                    <a:pt x="27432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62 Grupo"/>
          <p:cNvGrpSpPr/>
          <p:nvPr/>
        </p:nvGrpSpPr>
        <p:grpSpPr>
          <a:xfrm>
            <a:off x="8875776" y="3068826"/>
            <a:ext cx="466344" cy="307777"/>
            <a:chOff x="1389888" y="1825006"/>
            <a:chExt cx="466344" cy="307777"/>
          </a:xfrm>
        </p:grpSpPr>
        <p:cxnSp>
          <p:nvCxnSpPr>
            <p:cNvPr id="64" name="63 Conector recto"/>
            <p:cNvCxnSpPr/>
            <p:nvPr/>
          </p:nvCxnSpPr>
          <p:spPr>
            <a:xfrm>
              <a:off x="1389888" y="1901951"/>
              <a:ext cx="0" cy="1538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64 Conector recto"/>
            <p:cNvCxnSpPr/>
            <p:nvPr/>
          </p:nvCxnSpPr>
          <p:spPr>
            <a:xfrm>
              <a:off x="1389888" y="2055840"/>
              <a:ext cx="46634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65 CuadroTexto"/>
            <p:cNvSpPr txBox="1"/>
            <p:nvPr/>
          </p:nvSpPr>
          <p:spPr>
            <a:xfrm>
              <a:off x="1433322" y="1825006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/>
                <a:t>2</a:t>
              </a:r>
              <a:endParaRPr lang="en-US" sz="1400" dirty="0"/>
            </a:p>
          </p:txBody>
        </p:sp>
      </p:grpSp>
      <p:sp>
        <p:nvSpPr>
          <p:cNvPr id="67" name="66 CuadroTexto"/>
          <p:cNvSpPr txBox="1"/>
          <p:nvPr/>
        </p:nvSpPr>
        <p:spPr>
          <a:xfrm>
            <a:off x="8880348" y="3283464"/>
            <a:ext cx="502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400" dirty="0"/>
              <a:t>14</a:t>
            </a:r>
            <a:endParaRPr lang="en-US" sz="1400" dirty="0"/>
          </a:p>
        </p:txBody>
      </p:sp>
      <p:grpSp>
        <p:nvGrpSpPr>
          <p:cNvPr id="68" name="67 Grupo"/>
          <p:cNvGrpSpPr/>
          <p:nvPr/>
        </p:nvGrpSpPr>
        <p:grpSpPr>
          <a:xfrm>
            <a:off x="9337548" y="3277913"/>
            <a:ext cx="466344" cy="307777"/>
            <a:chOff x="1389888" y="1825006"/>
            <a:chExt cx="466344" cy="307777"/>
          </a:xfrm>
        </p:grpSpPr>
        <p:cxnSp>
          <p:nvCxnSpPr>
            <p:cNvPr id="69" name="68 Conector recto"/>
            <p:cNvCxnSpPr/>
            <p:nvPr/>
          </p:nvCxnSpPr>
          <p:spPr>
            <a:xfrm>
              <a:off x="1389888" y="1901951"/>
              <a:ext cx="0" cy="1538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69 Conector recto"/>
            <p:cNvCxnSpPr/>
            <p:nvPr/>
          </p:nvCxnSpPr>
          <p:spPr>
            <a:xfrm>
              <a:off x="1389888" y="2055840"/>
              <a:ext cx="46634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70 CuadroTexto"/>
            <p:cNvSpPr txBox="1"/>
            <p:nvPr/>
          </p:nvSpPr>
          <p:spPr>
            <a:xfrm>
              <a:off x="1433322" y="1825006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/>
                <a:t>2</a:t>
              </a:r>
              <a:endParaRPr lang="en-US" sz="1400" dirty="0"/>
            </a:p>
          </p:txBody>
        </p:sp>
      </p:grpSp>
      <p:sp>
        <p:nvSpPr>
          <p:cNvPr id="72" name="71 CuadroTexto"/>
          <p:cNvSpPr txBox="1"/>
          <p:nvPr/>
        </p:nvSpPr>
        <p:spPr>
          <a:xfrm>
            <a:off x="9342120" y="3492551"/>
            <a:ext cx="502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400" dirty="0"/>
              <a:t>7</a:t>
            </a:r>
            <a:endParaRPr lang="en-US" sz="1400" dirty="0"/>
          </a:p>
        </p:txBody>
      </p:sp>
      <p:grpSp>
        <p:nvGrpSpPr>
          <p:cNvPr id="73" name="72 Grupo"/>
          <p:cNvGrpSpPr/>
          <p:nvPr/>
        </p:nvGrpSpPr>
        <p:grpSpPr>
          <a:xfrm>
            <a:off x="9841894" y="3475537"/>
            <a:ext cx="466344" cy="307777"/>
            <a:chOff x="1389888" y="1825006"/>
            <a:chExt cx="466344" cy="307777"/>
          </a:xfrm>
        </p:grpSpPr>
        <p:cxnSp>
          <p:nvCxnSpPr>
            <p:cNvPr id="74" name="73 Conector recto"/>
            <p:cNvCxnSpPr/>
            <p:nvPr/>
          </p:nvCxnSpPr>
          <p:spPr>
            <a:xfrm>
              <a:off x="1389888" y="1901951"/>
              <a:ext cx="0" cy="1538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74 Conector recto"/>
            <p:cNvCxnSpPr/>
            <p:nvPr/>
          </p:nvCxnSpPr>
          <p:spPr>
            <a:xfrm>
              <a:off x="1389888" y="2055840"/>
              <a:ext cx="46634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75 CuadroTexto"/>
            <p:cNvSpPr txBox="1"/>
            <p:nvPr/>
          </p:nvSpPr>
          <p:spPr>
            <a:xfrm>
              <a:off x="1433322" y="1825006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/>
                <a:t>2</a:t>
              </a:r>
              <a:endParaRPr lang="en-US" sz="1400" dirty="0"/>
            </a:p>
          </p:txBody>
        </p:sp>
      </p:grpSp>
      <p:sp>
        <p:nvSpPr>
          <p:cNvPr id="77" name="76 CuadroTexto"/>
          <p:cNvSpPr txBox="1"/>
          <p:nvPr/>
        </p:nvSpPr>
        <p:spPr>
          <a:xfrm>
            <a:off x="9846466" y="3690175"/>
            <a:ext cx="502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400" dirty="0"/>
              <a:t>3</a:t>
            </a:r>
            <a:endParaRPr lang="en-US" sz="1400" dirty="0"/>
          </a:p>
        </p:txBody>
      </p:sp>
      <p:grpSp>
        <p:nvGrpSpPr>
          <p:cNvPr id="78" name="77 Grupo"/>
          <p:cNvGrpSpPr/>
          <p:nvPr/>
        </p:nvGrpSpPr>
        <p:grpSpPr>
          <a:xfrm>
            <a:off x="10344814" y="3679584"/>
            <a:ext cx="466344" cy="307777"/>
            <a:chOff x="1389888" y="1825006"/>
            <a:chExt cx="466344" cy="307777"/>
          </a:xfrm>
        </p:grpSpPr>
        <p:cxnSp>
          <p:nvCxnSpPr>
            <p:cNvPr id="79" name="78 Conector recto"/>
            <p:cNvCxnSpPr/>
            <p:nvPr/>
          </p:nvCxnSpPr>
          <p:spPr>
            <a:xfrm>
              <a:off x="1389888" y="1901951"/>
              <a:ext cx="0" cy="1538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79 Conector recto"/>
            <p:cNvCxnSpPr/>
            <p:nvPr/>
          </p:nvCxnSpPr>
          <p:spPr>
            <a:xfrm>
              <a:off x="1389888" y="2055840"/>
              <a:ext cx="46634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80 CuadroTexto"/>
            <p:cNvSpPr txBox="1"/>
            <p:nvPr/>
          </p:nvSpPr>
          <p:spPr>
            <a:xfrm>
              <a:off x="1433322" y="1825006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/>
                <a:t>2</a:t>
              </a:r>
              <a:endParaRPr lang="en-US" sz="1400" dirty="0"/>
            </a:p>
          </p:txBody>
        </p:sp>
      </p:grpSp>
      <p:sp>
        <p:nvSpPr>
          <p:cNvPr id="82" name="81 CuadroTexto"/>
          <p:cNvSpPr txBox="1"/>
          <p:nvPr/>
        </p:nvSpPr>
        <p:spPr>
          <a:xfrm>
            <a:off x="10349386" y="3894222"/>
            <a:ext cx="502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400" dirty="0"/>
              <a:t>1</a:t>
            </a:r>
            <a:endParaRPr lang="en-US" sz="1400" dirty="0"/>
          </a:p>
        </p:txBody>
      </p:sp>
      <p:grpSp>
        <p:nvGrpSpPr>
          <p:cNvPr id="83" name="82 Grupo"/>
          <p:cNvGrpSpPr/>
          <p:nvPr/>
        </p:nvGrpSpPr>
        <p:grpSpPr>
          <a:xfrm>
            <a:off x="8487156" y="3350863"/>
            <a:ext cx="274320" cy="539947"/>
            <a:chOff x="813816" y="2038759"/>
            <a:chExt cx="274320" cy="539947"/>
          </a:xfrm>
        </p:grpSpPr>
        <p:sp>
          <p:nvSpPr>
            <p:cNvPr id="84" name="83 CuadroTexto"/>
            <p:cNvSpPr txBox="1"/>
            <p:nvPr/>
          </p:nvSpPr>
          <p:spPr>
            <a:xfrm>
              <a:off x="824484" y="2038759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>
                  <a:solidFill>
                    <a:srgbClr val="FF0000"/>
                  </a:solidFill>
                </a:rPr>
                <a:t>0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85" name="84 Forma libre"/>
            <p:cNvSpPr/>
            <p:nvPr/>
          </p:nvSpPr>
          <p:spPr>
            <a:xfrm>
              <a:off x="813816" y="2231136"/>
              <a:ext cx="274320" cy="347570"/>
            </a:xfrm>
            <a:custGeom>
              <a:avLst/>
              <a:gdLst>
                <a:gd name="connsiteX0" fmla="*/ 0 w 274320"/>
                <a:gd name="connsiteY0" fmla="*/ 82296 h 347570"/>
                <a:gd name="connsiteX1" fmla="*/ 265176 w 274320"/>
                <a:gd name="connsiteY1" fmla="*/ 237744 h 347570"/>
                <a:gd name="connsiteX2" fmla="*/ 128016 w 274320"/>
                <a:gd name="connsiteY2" fmla="*/ 347472 h 347570"/>
                <a:gd name="connsiteX3" fmla="*/ 64008 w 274320"/>
                <a:gd name="connsiteY3" fmla="*/ 219456 h 347570"/>
                <a:gd name="connsiteX4" fmla="*/ 274320 w 274320"/>
                <a:gd name="connsiteY4" fmla="*/ 0 h 34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" h="347570">
                  <a:moveTo>
                    <a:pt x="0" y="82296"/>
                  </a:moveTo>
                  <a:cubicBezTo>
                    <a:pt x="121920" y="137922"/>
                    <a:pt x="243840" y="193548"/>
                    <a:pt x="265176" y="237744"/>
                  </a:cubicBezTo>
                  <a:cubicBezTo>
                    <a:pt x="286512" y="281940"/>
                    <a:pt x="161544" y="350520"/>
                    <a:pt x="128016" y="347472"/>
                  </a:cubicBezTo>
                  <a:cubicBezTo>
                    <a:pt x="94488" y="344424"/>
                    <a:pt x="39624" y="277368"/>
                    <a:pt x="64008" y="219456"/>
                  </a:cubicBezTo>
                  <a:cubicBezTo>
                    <a:pt x="88392" y="161544"/>
                    <a:pt x="181356" y="80772"/>
                    <a:pt x="27432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85 Grupo"/>
          <p:cNvGrpSpPr/>
          <p:nvPr/>
        </p:nvGrpSpPr>
        <p:grpSpPr>
          <a:xfrm>
            <a:off x="8971788" y="3574089"/>
            <a:ext cx="274320" cy="539947"/>
            <a:chOff x="813816" y="2038759"/>
            <a:chExt cx="274320" cy="539947"/>
          </a:xfrm>
        </p:grpSpPr>
        <p:sp>
          <p:nvSpPr>
            <p:cNvPr id="87" name="86 CuadroTexto"/>
            <p:cNvSpPr txBox="1"/>
            <p:nvPr/>
          </p:nvSpPr>
          <p:spPr>
            <a:xfrm>
              <a:off x="824484" y="2038759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>
                  <a:solidFill>
                    <a:srgbClr val="FF0000"/>
                  </a:solidFill>
                </a:rPr>
                <a:t>0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88" name="87 Forma libre"/>
            <p:cNvSpPr/>
            <p:nvPr/>
          </p:nvSpPr>
          <p:spPr>
            <a:xfrm>
              <a:off x="813816" y="2231136"/>
              <a:ext cx="274320" cy="347570"/>
            </a:xfrm>
            <a:custGeom>
              <a:avLst/>
              <a:gdLst>
                <a:gd name="connsiteX0" fmla="*/ 0 w 274320"/>
                <a:gd name="connsiteY0" fmla="*/ 82296 h 347570"/>
                <a:gd name="connsiteX1" fmla="*/ 265176 w 274320"/>
                <a:gd name="connsiteY1" fmla="*/ 237744 h 347570"/>
                <a:gd name="connsiteX2" fmla="*/ 128016 w 274320"/>
                <a:gd name="connsiteY2" fmla="*/ 347472 h 347570"/>
                <a:gd name="connsiteX3" fmla="*/ 64008 w 274320"/>
                <a:gd name="connsiteY3" fmla="*/ 219456 h 347570"/>
                <a:gd name="connsiteX4" fmla="*/ 274320 w 274320"/>
                <a:gd name="connsiteY4" fmla="*/ 0 h 34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" h="347570">
                  <a:moveTo>
                    <a:pt x="0" y="82296"/>
                  </a:moveTo>
                  <a:cubicBezTo>
                    <a:pt x="121920" y="137922"/>
                    <a:pt x="243840" y="193548"/>
                    <a:pt x="265176" y="237744"/>
                  </a:cubicBezTo>
                  <a:cubicBezTo>
                    <a:pt x="286512" y="281940"/>
                    <a:pt x="161544" y="350520"/>
                    <a:pt x="128016" y="347472"/>
                  </a:cubicBezTo>
                  <a:cubicBezTo>
                    <a:pt x="94488" y="344424"/>
                    <a:pt x="39624" y="277368"/>
                    <a:pt x="64008" y="219456"/>
                  </a:cubicBezTo>
                  <a:cubicBezTo>
                    <a:pt x="88392" y="161544"/>
                    <a:pt x="181356" y="80772"/>
                    <a:pt x="27432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" name="88 Grupo"/>
          <p:cNvGrpSpPr/>
          <p:nvPr/>
        </p:nvGrpSpPr>
        <p:grpSpPr>
          <a:xfrm>
            <a:off x="9380982" y="3817869"/>
            <a:ext cx="274320" cy="539947"/>
            <a:chOff x="813816" y="2038759"/>
            <a:chExt cx="274320" cy="539947"/>
          </a:xfrm>
        </p:grpSpPr>
        <p:sp>
          <p:nvSpPr>
            <p:cNvPr id="90" name="89 CuadroTexto"/>
            <p:cNvSpPr txBox="1"/>
            <p:nvPr/>
          </p:nvSpPr>
          <p:spPr>
            <a:xfrm>
              <a:off x="824484" y="2038759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>
                  <a:solidFill>
                    <a:srgbClr val="FF0000"/>
                  </a:solidFill>
                </a:rPr>
                <a:t>1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91" name="90 Forma libre"/>
            <p:cNvSpPr/>
            <p:nvPr/>
          </p:nvSpPr>
          <p:spPr>
            <a:xfrm>
              <a:off x="813816" y="2231136"/>
              <a:ext cx="274320" cy="347570"/>
            </a:xfrm>
            <a:custGeom>
              <a:avLst/>
              <a:gdLst>
                <a:gd name="connsiteX0" fmla="*/ 0 w 274320"/>
                <a:gd name="connsiteY0" fmla="*/ 82296 h 347570"/>
                <a:gd name="connsiteX1" fmla="*/ 265176 w 274320"/>
                <a:gd name="connsiteY1" fmla="*/ 237744 h 347570"/>
                <a:gd name="connsiteX2" fmla="*/ 128016 w 274320"/>
                <a:gd name="connsiteY2" fmla="*/ 347472 h 347570"/>
                <a:gd name="connsiteX3" fmla="*/ 64008 w 274320"/>
                <a:gd name="connsiteY3" fmla="*/ 219456 h 347570"/>
                <a:gd name="connsiteX4" fmla="*/ 274320 w 274320"/>
                <a:gd name="connsiteY4" fmla="*/ 0 h 34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" h="347570">
                  <a:moveTo>
                    <a:pt x="0" y="82296"/>
                  </a:moveTo>
                  <a:cubicBezTo>
                    <a:pt x="121920" y="137922"/>
                    <a:pt x="243840" y="193548"/>
                    <a:pt x="265176" y="237744"/>
                  </a:cubicBezTo>
                  <a:cubicBezTo>
                    <a:pt x="286512" y="281940"/>
                    <a:pt x="161544" y="350520"/>
                    <a:pt x="128016" y="347472"/>
                  </a:cubicBezTo>
                  <a:cubicBezTo>
                    <a:pt x="94488" y="344424"/>
                    <a:pt x="39624" y="277368"/>
                    <a:pt x="64008" y="219456"/>
                  </a:cubicBezTo>
                  <a:cubicBezTo>
                    <a:pt x="88392" y="161544"/>
                    <a:pt x="181356" y="80772"/>
                    <a:pt x="27432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" name="91 Grupo"/>
          <p:cNvGrpSpPr/>
          <p:nvPr/>
        </p:nvGrpSpPr>
        <p:grpSpPr>
          <a:xfrm>
            <a:off x="9873136" y="3999856"/>
            <a:ext cx="274320" cy="539947"/>
            <a:chOff x="813816" y="2038759"/>
            <a:chExt cx="274320" cy="539947"/>
          </a:xfrm>
        </p:grpSpPr>
        <p:sp>
          <p:nvSpPr>
            <p:cNvPr id="93" name="92 CuadroTexto"/>
            <p:cNvSpPr txBox="1"/>
            <p:nvPr/>
          </p:nvSpPr>
          <p:spPr>
            <a:xfrm>
              <a:off x="824484" y="2038759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>
                  <a:solidFill>
                    <a:srgbClr val="FF0000"/>
                  </a:solidFill>
                </a:rPr>
                <a:t>1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94" name="93 Forma libre"/>
            <p:cNvSpPr/>
            <p:nvPr/>
          </p:nvSpPr>
          <p:spPr>
            <a:xfrm>
              <a:off x="813816" y="2231136"/>
              <a:ext cx="274320" cy="347570"/>
            </a:xfrm>
            <a:custGeom>
              <a:avLst/>
              <a:gdLst>
                <a:gd name="connsiteX0" fmla="*/ 0 w 274320"/>
                <a:gd name="connsiteY0" fmla="*/ 82296 h 347570"/>
                <a:gd name="connsiteX1" fmla="*/ 265176 w 274320"/>
                <a:gd name="connsiteY1" fmla="*/ 237744 h 347570"/>
                <a:gd name="connsiteX2" fmla="*/ 128016 w 274320"/>
                <a:gd name="connsiteY2" fmla="*/ 347472 h 347570"/>
                <a:gd name="connsiteX3" fmla="*/ 64008 w 274320"/>
                <a:gd name="connsiteY3" fmla="*/ 219456 h 347570"/>
                <a:gd name="connsiteX4" fmla="*/ 274320 w 274320"/>
                <a:gd name="connsiteY4" fmla="*/ 0 h 34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" h="347570">
                  <a:moveTo>
                    <a:pt x="0" y="82296"/>
                  </a:moveTo>
                  <a:cubicBezTo>
                    <a:pt x="121920" y="137922"/>
                    <a:pt x="243840" y="193548"/>
                    <a:pt x="265176" y="237744"/>
                  </a:cubicBezTo>
                  <a:cubicBezTo>
                    <a:pt x="286512" y="281940"/>
                    <a:pt x="161544" y="350520"/>
                    <a:pt x="128016" y="347472"/>
                  </a:cubicBezTo>
                  <a:cubicBezTo>
                    <a:pt x="94488" y="344424"/>
                    <a:pt x="39624" y="277368"/>
                    <a:pt x="64008" y="219456"/>
                  </a:cubicBezTo>
                  <a:cubicBezTo>
                    <a:pt x="88392" y="161544"/>
                    <a:pt x="181356" y="80772"/>
                    <a:pt x="27432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94 Grupo"/>
          <p:cNvGrpSpPr/>
          <p:nvPr/>
        </p:nvGrpSpPr>
        <p:grpSpPr>
          <a:xfrm>
            <a:off x="10806586" y="3888602"/>
            <a:ext cx="466344" cy="307777"/>
            <a:chOff x="1389888" y="1825006"/>
            <a:chExt cx="466344" cy="307777"/>
          </a:xfrm>
        </p:grpSpPr>
        <p:cxnSp>
          <p:nvCxnSpPr>
            <p:cNvPr id="96" name="95 Conector recto"/>
            <p:cNvCxnSpPr/>
            <p:nvPr/>
          </p:nvCxnSpPr>
          <p:spPr>
            <a:xfrm>
              <a:off x="1389888" y="1901951"/>
              <a:ext cx="0" cy="15388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96 Conector recto"/>
            <p:cNvCxnSpPr/>
            <p:nvPr/>
          </p:nvCxnSpPr>
          <p:spPr>
            <a:xfrm>
              <a:off x="1389888" y="2055840"/>
              <a:ext cx="46634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97 CuadroTexto"/>
            <p:cNvSpPr txBox="1"/>
            <p:nvPr/>
          </p:nvSpPr>
          <p:spPr>
            <a:xfrm>
              <a:off x="1433322" y="1825006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/>
                <a:t>2</a:t>
              </a:r>
              <a:endParaRPr lang="en-US" sz="1400" dirty="0"/>
            </a:p>
          </p:txBody>
        </p:sp>
      </p:grpSp>
      <p:sp>
        <p:nvSpPr>
          <p:cNvPr id="99" name="98 CuadroTexto"/>
          <p:cNvSpPr txBox="1"/>
          <p:nvPr/>
        </p:nvSpPr>
        <p:spPr>
          <a:xfrm>
            <a:off x="10811158" y="4103240"/>
            <a:ext cx="502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400" b="1" dirty="0">
                <a:solidFill>
                  <a:srgbClr val="00B050"/>
                </a:solidFill>
              </a:rPr>
              <a:t>0</a:t>
            </a:r>
            <a:endParaRPr lang="en-US" sz="1400" b="1" dirty="0">
              <a:solidFill>
                <a:srgbClr val="00B050"/>
              </a:solidFill>
            </a:endParaRPr>
          </a:p>
        </p:txBody>
      </p:sp>
      <p:grpSp>
        <p:nvGrpSpPr>
          <p:cNvPr id="100" name="99 Grupo"/>
          <p:cNvGrpSpPr/>
          <p:nvPr/>
        </p:nvGrpSpPr>
        <p:grpSpPr>
          <a:xfrm>
            <a:off x="10406340" y="4229109"/>
            <a:ext cx="274320" cy="539947"/>
            <a:chOff x="813816" y="2038759"/>
            <a:chExt cx="274320" cy="539947"/>
          </a:xfrm>
        </p:grpSpPr>
        <p:sp>
          <p:nvSpPr>
            <p:cNvPr id="101" name="100 CuadroTexto"/>
            <p:cNvSpPr txBox="1"/>
            <p:nvPr/>
          </p:nvSpPr>
          <p:spPr>
            <a:xfrm>
              <a:off x="824484" y="2038759"/>
              <a:ext cx="251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419" sz="1400" dirty="0">
                  <a:solidFill>
                    <a:srgbClr val="FF0000"/>
                  </a:solidFill>
                </a:rPr>
                <a:t>1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102" name="101 Forma libre"/>
            <p:cNvSpPr/>
            <p:nvPr/>
          </p:nvSpPr>
          <p:spPr>
            <a:xfrm>
              <a:off x="813816" y="2231136"/>
              <a:ext cx="274320" cy="347570"/>
            </a:xfrm>
            <a:custGeom>
              <a:avLst/>
              <a:gdLst>
                <a:gd name="connsiteX0" fmla="*/ 0 w 274320"/>
                <a:gd name="connsiteY0" fmla="*/ 82296 h 347570"/>
                <a:gd name="connsiteX1" fmla="*/ 265176 w 274320"/>
                <a:gd name="connsiteY1" fmla="*/ 237744 h 347570"/>
                <a:gd name="connsiteX2" fmla="*/ 128016 w 274320"/>
                <a:gd name="connsiteY2" fmla="*/ 347472 h 347570"/>
                <a:gd name="connsiteX3" fmla="*/ 64008 w 274320"/>
                <a:gd name="connsiteY3" fmla="*/ 219456 h 347570"/>
                <a:gd name="connsiteX4" fmla="*/ 274320 w 274320"/>
                <a:gd name="connsiteY4" fmla="*/ 0 h 347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" h="347570">
                  <a:moveTo>
                    <a:pt x="0" y="82296"/>
                  </a:moveTo>
                  <a:cubicBezTo>
                    <a:pt x="121920" y="137922"/>
                    <a:pt x="243840" y="193548"/>
                    <a:pt x="265176" y="237744"/>
                  </a:cubicBezTo>
                  <a:cubicBezTo>
                    <a:pt x="286512" y="281940"/>
                    <a:pt x="161544" y="350520"/>
                    <a:pt x="128016" y="347472"/>
                  </a:cubicBezTo>
                  <a:cubicBezTo>
                    <a:pt x="94488" y="344424"/>
                    <a:pt x="39624" y="277368"/>
                    <a:pt x="64008" y="219456"/>
                  </a:cubicBezTo>
                  <a:cubicBezTo>
                    <a:pt x="88392" y="161544"/>
                    <a:pt x="181356" y="80772"/>
                    <a:pt x="27432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4" name="103 Conector recto de flecha"/>
          <p:cNvCxnSpPr/>
          <p:nvPr/>
        </p:nvCxnSpPr>
        <p:spPr>
          <a:xfrm flipH="1" flipV="1">
            <a:off x="5797394" y="3079624"/>
            <a:ext cx="4745344" cy="2234937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Ilustración Mirar Ojos De La Historieta Aislado En Blanco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5750" y="4769056"/>
            <a:ext cx="798622" cy="80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106 CuadroTexto"/>
          <p:cNvSpPr txBox="1"/>
          <p:nvPr/>
        </p:nvSpPr>
        <p:spPr>
          <a:xfrm>
            <a:off x="6359750" y="5063990"/>
            <a:ext cx="208559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419" sz="2800" b="1" dirty="0"/>
              <a:t>1110000001</a:t>
            </a:r>
            <a:endParaRPr lang="en-US" sz="2800" b="1" dirty="0"/>
          </a:p>
        </p:txBody>
      </p:sp>
      <p:sp>
        <p:nvSpPr>
          <p:cNvPr id="111" name="110 CuadroTexto"/>
          <p:cNvSpPr txBox="1"/>
          <p:nvPr/>
        </p:nvSpPr>
        <p:spPr>
          <a:xfrm>
            <a:off x="445378" y="2493223"/>
            <a:ext cx="43924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Dividimos al numero por la nueva base y nos quedamos con el resto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Reétimos el procedimiento con el cociente hasta llegar a 0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Leemos el numero convertido de atr</a:t>
            </a:r>
            <a:r>
              <a:rPr lang="en-US" dirty="0"/>
              <a:t>á</a:t>
            </a:r>
            <a:r>
              <a:rPr lang="es-419" dirty="0"/>
              <a:t>s hacia adelante</a:t>
            </a:r>
            <a:endParaRPr lang="en-US" dirty="0"/>
          </a:p>
        </p:txBody>
      </p:sp>
      <p:sp>
        <p:nvSpPr>
          <p:cNvPr id="103" name="102 CuadroTexto"/>
          <p:cNvSpPr txBox="1"/>
          <p:nvPr/>
        </p:nvSpPr>
        <p:spPr>
          <a:xfrm>
            <a:off x="7070772" y="1191349"/>
            <a:ext cx="3770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u="sng" dirty="0"/>
              <a:t>Ejemplo</a:t>
            </a:r>
            <a:r>
              <a:rPr lang="es-419" dirty="0"/>
              <a:t>: 897 de base 10 a base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9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/>
      <p:bldP spid="34" grpId="0"/>
      <p:bldP spid="43" grpId="0"/>
      <p:bldP spid="51" grpId="0"/>
      <p:bldP spid="59" grpId="0"/>
      <p:bldP spid="67" grpId="0"/>
      <p:bldP spid="72" grpId="0"/>
      <p:bldP spid="77" grpId="0"/>
      <p:bldP spid="82" grpId="0"/>
      <p:bldP spid="99" grpId="0"/>
      <p:bldP spid="107" grpId="0" animBg="1"/>
      <p:bldP spid="111" grpId="0"/>
      <p:bldP spid="10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Base 10 a base 2</a:t>
            </a:r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751921" y="1087748"/>
            <a:ext cx="3345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u="sng" dirty="0"/>
              <a:t>Método de las restas</a:t>
            </a:r>
            <a:endParaRPr lang="en-US" sz="2400" u="sng" dirty="0"/>
          </a:p>
        </p:txBody>
      </p:sp>
      <p:pic>
        <p:nvPicPr>
          <p:cNvPr id="9" name="Picture 11" descr="Schoolkid clipart. Free download transparent .PNG | Creazil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520" y="1191349"/>
            <a:ext cx="454554" cy="99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106 CuadroTexto"/>
          <p:cNvSpPr txBox="1"/>
          <p:nvPr/>
        </p:nvSpPr>
        <p:spPr>
          <a:xfrm>
            <a:off x="8523329" y="4936200"/>
            <a:ext cx="208559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419" sz="2800" b="1" dirty="0"/>
              <a:t>1110000001</a:t>
            </a:r>
            <a:endParaRPr lang="en-US" sz="2800" b="1" dirty="0"/>
          </a:p>
        </p:txBody>
      </p:sp>
      <p:sp>
        <p:nvSpPr>
          <p:cNvPr id="103" name="102 CuadroTexto"/>
          <p:cNvSpPr txBox="1"/>
          <p:nvPr/>
        </p:nvSpPr>
        <p:spPr>
          <a:xfrm>
            <a:off x="7070772" y="1191349"/>
            <a:ext cx="3770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u="sng" dirty="0"/>
              <a:t>Ejemplo</a:t>
            </a:r>
            <a:r>
              <a:rPr lang="es-419" dirty="0"/>
              <a:t>: 897 de base 10 a base 2</a:t>
            </a:r>
            <a:endParaRPr lang="en-US" dirty="0"/>
          </a:p>
        </p:txBody>
      </p:sp>
      <p:sp>
        <p:nvSpPr>
          <p:cNvPr id="105" name="104 CuadroTexto"/>
          <p:cNvSpPr txBox="1"/>
          <p:nvPr/>
        </p:nvSpPr>
        <p:spPr>
          <a:xfrm>
            <a:off x="678769" y="2319338"/>
            <a:ext cx="37947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419" dirty="0"/>
              <a:t>Buscamos el mayor numero posible que sea potencia de 2 y a su vez sea menor que el número a convertir</a:t>
            </a:r>
          </a:p>
          <a:p>
            <a:pPr marL="342900" indent="-342900">
              <a:buFont typeface="+mj-lt"/>
              <a:buAutoNum type="arabicPeriod"/>
            </a:pPr>
            <a:r>
              <a:rPr lang="es-419" dirty="0"/>
              <a:t>Le restamos dicho número a nuestro valor</a:t>
            </a:r>
          </a:p>
          <a:p>
            <a:pPr marL="342900" indent="-342900">
              <a:buFont typeface="+mj-lt"/>
              <a:buAutoNum type="arabicPeriod"/>
            </a:pPr>
            <a:r>
              <a:rPr lang="es-419" dirty="0"/>
              <a:t>Repetimos 1 y 2 hasta llegar a 0</a:t>
            </a:r>
          </a:p>
          <a:p>
            <a:pPr marL="342900" indent="-342900">
              <a:buFont typeface="+mj-lt"/>
              <a:buAutoNum type="arabicPeriod"/>
            </a:pPr>
            <a:r>
              <a:rPr lang="es-419" dirty="0"/>
              <a:t>Aquellas potencias que hayamos restado, las marcamos en orden con un 1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</a:t>
            </a:r>
            <a:r>
              <a:rPr lang="es-419" dirty="0"/>
              <a:t>quellas potencias que no hayamos restado las completamos con 0</a:t>
            </a:r>
            <a:endParaRPr lang="en-US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572" y="1805316"/>
            <a:ext cx="1600200" cy="3258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290538" y="2048720"/>
            <a:ext cx="2551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/>
              <a:t>1) 897 – 512 =  385</a:t>
            </a:r>
          </a:p>
          <a:p>
            <a:r>
              <a:rPr lang="es-419" dirty="0"/>
              <a:t>2) 385 – 256 =  129</a:t>
            </a:r>
          </a:p>
          <a:p>
            <a:r>
              <a:rPr lang="es-419" dirty="0"/>
              <a:t>3) 129 – 128 = 1</a:t>
            </a:r>
          </a:p>
          <a:p>
            <a:r>
              <a:rPr lang="es-419" dirty="0"/>
              <a:t>4) 1 – 1 = 0</a:t>
            </a:r>
            <a:endParaRPr lang="en-US" dirty="0"/>
          </a:p>
        </p:txBody>
      </p:sp>
      <p:pic>
        <p:nvPicPr>
          <p:cNvPr id="10243" name="Picture 3" descr="Archivo:Symbol OK.svg - Wikipedia, la enciclopedia lib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483" y="4582174"/>
            <a:ext cx="169957" cy="16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Elipse"/>
          <p:cNvSpPr/>
          <p:nvPr/>
        </p:nvSpPr>
        <p:spPr>
          <a:xfrm>
            <a:off x="7462230" y="4536454"/>
            <a:ext cx="256032" cy="26517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b="1" dirty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08" name="Picture 3" descr="Archivo:Symbol OK.svg - Wikipedia, la enciclopedia lib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486" y="4293268"/>
            <a:ext cx="169957" cy="16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" name="108 Elipse"/>
          <p:cNvSpPr/>
          <p:nvPr/>
        </p:nvSpPr>
        <p:spPr>
          <a:xfrm>
            <a:off x="7462232" y="4247548"/>
            <a:ext cx="256032" cy="26517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b="1" dirty="0">
                <a:solidFill>
                  <a:schemeClr val="tx1"/>
                </a:solidFill>
              </a:rPr>
              <a:t>2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0" name="Picture 3" descr="Archivo:Symbol OK.svg - Wikipedia, la enciclopedia lib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485" y="4022650"/>
            <a:ext cx="169957" cy="16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111 Elipse"/>
          <p:cNvSpPr/>
          <p:nvPr/>
        </p:nvSpPr>
        <p:spPr>
          <a:xfrm>
            <a:off x="7462231" y="3976930"/>
            <a:ext cx="256032" cy="26517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b="1" dirty="0">
                <a:solidFill>
                  <a:schemeClr val="tx1"/>
                </a:solidFill>
              </a:rPr>
              <a:t>3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13" name="Picture 3" descr="Archivo:Symbol OK.svg - Wikipedia, la enciclopedia lib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487" y="2076152"/>
            <a:ext cx="169957" cy="16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" name="113 Elipse"/>
          <p:cNvSpPr/>
          <p:nvPr/>
        </p:nvSpPr>
        <p:spPr>
          <a:xfrm>
            <a:off x="7462233" y="2048720"/>
            <a:ext cx="256032" cy="26517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b="1" dirty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AutoShape 5" descr="Not Ok Mark Clip Art at Clker.com - vector clip art onlin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7" descr="Not Ok Mark Clip Art at Clker.com - vector clip art online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9" descr="Not Ok Mark Clip Art at Clker.com - vector clip art online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11" descr="Not Ok Mark Clip Art at Clker.com - vector clip art online ..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59" name="Picture 19" descr="Ilustración De La Señal De La Cruz Roja Sobre Fondo Aislado Fotos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9" t="17077" r="14832" b="17225"/>
          <a:stretch/>
        </p:blipFill>
        <p:spPr bwMode="auto">
          <a:xfrm>
            <a:off x="7166470" y="3743765"/>
            <a:ext cx="199982" cy="19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19" descr="Ilustración De La Señal De La Cruz Roja Sobre Fondo Aislado Fotos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9" t="17077" r="14832" b="17225"/>
          <a:stretch/>
        </p:blipFill>
        <p:spPr bwMode="auto">
          <a:xfrm>
            <a:off x="7153590" y="3463618"/>
            <a:ext cx="199982" cy="19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19" descr="Ilustración De La Señal De La Cruz Roja Sobre Fondo Aislado Fotos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9" t="17077" r="14832" b="17225"/>
          <a:stretch/>
        </p:blipFill>
        <p:spPr bwMode="auto">
          <a:xfrm>
            <a:off x="7153590" y="3226319"/>
            <a:ext cx="199982" cy="19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19" descr="Ilustración De La Señal De La Cruz Roja Sobre Fondo Aislado Fotos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9" t="17077" r="14832" b="17225"/>
          <a:stretch/>
        </p:blipFill>
        <p:spPr bwMode="auto">
          <a:xfrm>
            <a:off x="7151458" y="2948413"/>
            <a:ext cx="199982" cy="19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19" descr="Ilustración De La Señal De La Cruz Roja Sobre Fondo Aislado Fotos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9" t="17077" r="14832" b="17225"/>
          <a:stretch/>
        </p:blipFill>
        <p:spPr bwMode="auto">
          <a:xfrm>
            <a:off x="7151458" y="2666025"/>
            <a:ext cx="199982" cy="19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9" descr="Ilustración De La Señal De La Cruz Roja Sobre Fondo Aislado Fotos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9" t="17077" r="14832" b="17225"/>
          <a:stretch/>
        </p:blipFill>
        <p:spPr bwMode="auto">
          <a:xfrm>
            <a:off x="7151458" y="2406048"/>
            <a:ext cx="199982" cy="19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28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03" grpId="0"/>
      <p:bldP spid="105" grpId="0"/>
      <p:bldP spid="4" grpId="0" build="p"/>
      <p:bldP spid="7" grpId="0" animBg="1"/>
      <p:bldP spid="109" grpId="0" animBg="1"/>
      <p:bldP spid="112" grpId="0" animBg="1"/>
      <p:bldP spid="1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Base 10 a Base X | Programación</a:t>
            </a:r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612775" y="3709824"/>
            <a:ext cx="111099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Realizar una funcion que reciba una cantidad y un array de char vacio; y coloque en éste un string con el número convertido en binario utilizando el método de las divisiones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Repita el ejercicio anterior, pero utilizando el método de las  restas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M</a:t>
            </a:r>
            <a:r>
              <a:rPr lang="es-419" dirty="0"/>
              <a:t>odifique la funcion anterior para que reciba un tercer parámetro, que indique la base de destino a la cual se desea convertir el número</a:t>
            </a:r>
            <a:endParaRPr lang="en-US" dirty="0"/>
          </a:p>
        </p:txBody>
      </p:sp>
      <p:sp>
        <p:nvSpPr>
          <p:cNvPr id="7" name="AutoShape 2" descr="Tutorial del Lenguaje de programación C | La web de la programació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AutoShape 4" descr="Tutorial del Lenguaje de programación C | La web de la programació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AutoShape 6" descr="Tutorial del Lenguaje de programación C | La web de la programació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200" name="Picture 8" descr="Tutorial del Lenguaje de programación C | La web de la programació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123262"/>
            <a:ext cx="2569336" cy="192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19 CuadroTexto"/>
          <p:cNvSpPr txBox="1"/>
          <p:nvPr/>
        </p:nvSpPr>
        <p:spPr>
          <a:xfrm>
            <a:off x="3334511" y="1578931"/>
            <a:ext cx="52791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6600" b="1" u="sng" dirty="0"/>
              <a:t>¡A programar!</a:t>
            </a:r>
            <a:endParaRPr lang="en-US" sz="6600" b="1" u="sng" dirty="0"/>
          </a:p>
        </p:txBody>
      </p:sp>
      <p:pic>
        <p:nvPicPr>
          <p:cNvPr id="8202" name="Picture 10" descr="Programmer | Free Vectors, Stock Photos &amp; PS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649" y="701447"/>
            <a:ext cx="2770632" cy="277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341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pasajes entre bases</a:t>
            </a:r>
            <a:endParaRPr lang="en-US" dirty="0"/>
          </a:p>
        </p:txBody>
      </p:sp>
      <p:sp>
        <p:nvSpPr>
          <p:cNvPr id="9" name="8 CuadroTexto"/>
          <p:cNvSpPr txBox="1"/>
          <p:nvPr/>
        </p:nvSpPr>
        <p:spPr>
          <a:xfrm>
            <a:off x="7040880" y="768096"/>
            <a:ext cx="1819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u="sng" dirty="0"/>
              <a:t>Binaria (Base = 2)</a:t>
            </a:r>
            <a:endParaRPr lang="en-US" u="sng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305" y="1251200"/>
            <a:ext cx="670806" cy="4895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654" y="1251200"/>
            <a:ext cx="705716" cy="4895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5021684" y="768096"/>
            <a:ext cx="1819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u="sng" dirty="0"/>
              <a:t>Octal (Base = 8)</a:t>
            </a:r>
            <a:endParaRPr lang="en-US" u="sng" dirty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022" y="1232913"/>
            <a:ext cx="705716" cy="4895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9134856" y="768096"/>
            <a:ext cx="2670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u="sng" dirty="0"/>
              <a:t>Hexadecimal (Base = 16)</a:t>
            </a:r>
            <a:endParaRPr lang="en-US" u="sng" dirty="0"/>
          </a:p>
        </p:txBody>
      </p:sp>
      <p:sp>
        <p:nvSpPr>
          <p:cNvPr id="15" name="14 CuadroTexto"/>
          <p:cNvSpPr txBox="1"/>
          <p:nvPr/>
        </p:nvSpPr>
        <p:spPr>
          <a:xfrm>
            <a:off x="448056" y="1068017"/>
            <a:ext cx="412394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Existen métodos sencillos para realizar pasajes de numeros entre bases que guardan relaciones de potencia entre ellas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L</a:t>
            </a:r>
            <a:r>
              <a:rPr lang="es-419" dirty="0"/>
              <a:t>a relacion de potencia entre las bases nos da la relacion directa que hay entre las cantidades de dígitos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8 = 2</a:t>
            </a:r>
            <a:r>
              <a:rPr lang="en-US" dirty="0"/>
              <a:t>^3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err="1"/>
              <a:t>Esto</a:t>
            </a:r>
            <a:r>
              <a:rPr lang="en-US" dirty="0"/>
              <a:t> </a:t>
            </a:r>
            <a:r>
              <a:rPr lang="en-US" dirty="0" err="1"/>
              <a:t>implica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tomando</a:t>
            </a:r>
            <a:r>
              <a:rPr lang="en-US" dirty="0"/>
              <a:t> </a:t>
            </a:r>
            <a:r>
              <a:rPr lang="en-US" dirty="0" err="1"/>
              <a:t>grupos</a:t>
            </a:r>
            <a:r>
              <a:rPr lang="en-US" dirty="0"/>
              <a:t> de 3 </a:t>
            </a:r>
            <a:r>
              <a:rPr lang="en-US" dirty="0" err="1"/>
              <a:t>digitos</a:t>
            </a:r>
            <a:r>
              <a:rPr lang="en-US" dirty="0"/>
              <a:t> </a:t>
            </a:r>
            <a:r>
              <a:rPr lang="en-US" dirty="0" err="1"/>
              <a:t>binaros</a:t>
            </a:r>
            <a:r>
              <a:rPr lang="en-US" dirty="0"/>
              <a:t> </a:t>
            </a:r>
            <a:r>
              <a:rPr lang="en-US" dirty="0" err="1"/>
              <a:t>podemos</a:t>
            </a:r>
            <a:r>
              <a:rPr lang="en-US" dirty="0"/>
              <a:t> </a:t>
            </a:r>
            <a:r>
              <a:rPr lang="en-US" dirty="0" err="1"/>
              <a:t>convertirlos</a:t>
            </a:r>
            <a:r>
              <a:rPr lang="en-US" dirty="0"/>
              <a:t> en un </a:t>
            </a:r>
            <a:r>
              <a:rPr lang="en-US" dirty="0" err="1"/>
              <a:t>único</a:t>
            </a:r>
            <a:r>
              <a:rPr lang="en-US" dirty="0"/>
              <a:t> </a:t>
            </a:r>
            <a:r>
              <a:rPr lang="en-US" dirty="0" err="1"/>
              <a:t>dígito</a:t>
            </a:r>
            <a:r>
              <a:rPr lang="en-US" dirty="0"/>
              <a:t> octal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16 = 2^4</a:t>
            </a:r>
          </a:p>
          <a:p>
            <a:pPr marL="742950" lvl="2" indent="-285750">
              <a:buFont typeface="Arial" pitchFamily="34" charset="0"/>
              <a:buChar char="•"/>
            </a:pPr>
            <a:r>
              <a:rPr lang="en-US" dirty="0" err="1"/>
              <a:t>Esto</a:t>
            </a:r>
            <a:r>
              <a:rPr lang="en-US" dirty="0"/>
              <a:t> </a:t>
            </a:r>
            <a:r>
              <a:rPr lang="en-US" dirty="0" err="1"/>
              <a:t>implica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tomando</a:t>
            </a:r>
            <a:r>
              <a:rPr lang="en-US" dirty="0"/>
              <a:t> </a:t>
            </a:r>
            <a:r>
              <a:rPr lang="en-US" dirty="0" err="1"/>
              <a:t>grupos</a:t>
            </a:r>
            <a:r>
              <a:rPr lang="en-US" dirty="0"/>
              <a:t> de 4 </a:t>
            </a:r>
            <a:r>
              <a:rPr lang="en-US" dirty="0" err="1"/>
              <a:t>digitos</a:t>
            </a:r>
            <a:r>
              <a:rPr lang="en-US" dirty="0"/>
              <a:t> </a:t>
            </a:r>
            <a:r>
              <a:rPr lang="en-US" dirty="0" err="1"/>
              <a:t>binaros</a:t>
            </a:r>
            <a:r>
              <a:rPr lang="en-US" dirty="0"/>
              <a:t> </a:t>
            </a:r>
            <a:r>
              <a:rPr lang="en-US" dirty="0" err="1"/>
              <a:t>podemos</a:t>
            </a:r>
            <a:r>
              <a:rPr lang="en-US" dirty="0"/>
              <a:t> </a:t>
            </a:r>
            <a:r>
              <a:rPr lang="en-US" dirty="0" err="1"/>
              <a:t>convertirlos</a:t>
            </a:r>
            <a:r>
              <a:rPr lang="en-US" dirty="0"/>
              <a:t> en un </a:t>
            </a:r>
            <a:r>
              <a:rPr lang="en-US" dirty="0" err="1"/>
              <a:t>único</a:t>
            </a:r>
            <a:r>
              <a:rPr lang="en-US" dirty="0"/>
              <a:t> </a:t>
            </a:r>
            <a:r>
              <a:rPr lang="en-US" dirty="0" err="1"/>
              <a:t>dígito</a:t>
            </a:r>
            <a:r>
              <a:rPr lang="en-US" dirty="0"/>
              <a:t> Hexadecimal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19" name="18 Rectángulo redondeado"/>
          <p:cNvSpPr/>
          <p:nvPr/>
        </p:nvSpPr>
        <p:spPr>
          <a:xfrm>
            <a:off x="5394960" y="1137428"/>
            <a:ext cx="3044952" cy="2469745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19 Rectángulo redondeado"/>
          <p:cNvSpPr/>
          <p:nvPr/>
        </p:nvSpPr>
        <p:spPr>
          <a:xfrm>
            <a:off x="7452360" y="1137428"/>
            <a:ext cx="3648456" cy="4678156"/>
          </a:xfrm>
          <a:prstGeom prst="roundRect">
            <a:avLst/>
          </a:prstGeom>
          <a:noFill/>
          <a:ln w="28575">
            <a:solidFill>
              <a:srgbClr val="92D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11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  <p:bldP spid="15" grpId="0" build="p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pasajes entre bases</a:t>
            </a:r>
            <a:endParaRPr lang="en-US" dirty="0"/>
          </a:p>
        </p:txBody>
      </p:sp>
      <p:sp>
        <p:nvSpPr>
          <p:cNvPr id="3" name="2 CuadroTexto"/>
          <p:cNvSpPr txBox="1"/>
          <p:nvPr/>
        </p:nvSpPr>
        <p:spPr>
          <a:xfrm>
            <a:off x="2532888" y="3143127"/>
            <a:ext cx="3502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/>
              <a:t>11 0 1 0 1 1 1 0 1 0 1 0 1 1</a:t>
            </a:r>
            <a:endParaRPr lang="en-US" dirty="0"/>
          </a:p>
        </p:txBody>
      </p:sp>
      <p:sp>
        <p:nvSpPr>
          <p:cNvPr id="4" name="3 CuadroTexto"/>
          <p:cNvSpPr txBox="1"/>
          <p:nvPr/>
        </p:nvSpPr>
        <p:spPr>
          <a:xfrm>
            <a:off x="1587754" y="787138"/>
            <a:ext cx="3213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u="sng" dirty="0"/>
              <a:t>Ejemplo a base octal</a:t>
            </a:r>
            <a:endParaRPr lang="en-US" sz="2400" u="sng" dirty="0"/>
          </a:p>
        </p:txBody>
      </p:sp>
      <p:sp>
        <p:nvSpPr>
          <p:cNvPr id="5" name="4 Abrir llave"/>
          <p:cNvSpPr/>
          <p:nvPr/>
        </p:nvSpPr>
        <p:spPr>
          <a:xfrm rot="5400000">
            <a:off x="4656836" y="2908046"/>
            <a:ext cx="288036" cy="464820"/>
          </a:xfrm>
          <a:prstGeom prst="leftBrace">
            <a:avLst>
              <a:gd name="adj1" fmla="val 8333"/>
              <a:gd name="adj2" fmla="val 447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17 Abrir llave"/>
          <p:cNvSpPr/>
          <p:nvPr/>
        </p:nvSpPr>
        <p:spPr>
          <a:xfrm rot="5400000">
            <a:off x="4192016" y="2908046"/>
            <a:ext cx="288036" cy="464820"/>
          </a:xfrm>
          <a:prstGeom prst="leftBrace">
            <a:avLst>
              <a:gd name="adj1" fmla="val 8333"/>
              <a:gd name="adj2" fmla="val 3819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20 Abrir llave"/>
          <p:cNvSpPr/>
          <p:nvPr/>
        </p:nvSpPr>
        <p:spPr>
          <a:xfrm rot="5400000">
            <a:off x="3670046" y="2908046"/>
            <a:ext cx="288036" cy="464820"/>
          </a:xfrm>
          <a:prstGeom prst="leftBrace">
            <a:avLst>
              <a:gd name="adj1" fmla="val 8333"/>
              <a:gd name="adj2" fmla="val 4344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21 Abrir llave"/>
          <p:cNvSpPr/>
          <p:nvPr/>
        </p:nvSpPr>
        <p:spPr>
          <a:xfrm rot="5400000">
            <a:off x="3167126" y="2907923"/>
            <a:ext cx="288036" cy="46482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22 Abrir llave"/>
          <p:cNvSpPr/>
          <p:nvPr/>
        </p:nvSpPr>
        <p:spPr>
          <a:xfrm rot="5400000">
            <a:off x="2690876" y="2908046"/>
            <a:ext cx="288036" cy="46482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 CuadroTexto"/>
          <p:cNvSpPr txBox="1"/>
          <p:nvPr/>
        </p:nvSpPr>
        <p:spPr>
          <a:xfrm>
            <a:off x="2692400" y="2649089"/>
            <a:ext cx="2470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/>
              <a:t>6       5        6        5      3</a:t>
            </a:r>
            <a:endParaRPr lang="en-US" dirty="0"/>
          </a:p>
        </p:txBody>
      </p:sp>
      <p:sp>
        <p:nvSpPr>
          <p:cNvPr id="7" name="6 CuadroTexto"/>
          <p:cNvSpPr txBox="1"/>
          <p:nvPr/>
        </p:nvSpPr>
        <p:spPr>
          <a:xfrm>
            <a:off x="1901127" y="4394337"/>
            <a:ext cx="4052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dirty="0"/>
              <a:t>El número convertido  a base 8 es:</a:t>
            </a:r>
          </a:p>
          <a:p>
            <a:pPr algn="ctr"/>
            <a:r>
              <a:rPr lang="es-419" dirty="0"/>
              <a:t> 065653</a:t>
            </a:r>
            <a:endParaRPr lang="en-US" dirty="0"/>
          </a:p>
        </p:txBody>
      </p:sp>
      <p:sp>
        <p:nvSpPr>
          <p:cNvPr id="24" name="23 CuadroTexto"/>
          <p:cNvSpPr txBox="1"/>
          <p:nvPr/>
        </p:nvSpPr>
        <p:spPr>
          <a:xfrm>
            <a:off x="8042147" y="3099808"/>
            <a:ext cx="3502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/>
              <a:t>11 0 1 0 1 1 1 0 1 0 1 0 1 1</a:t>
            </a:r>
            <a:endParaRPr lang="en-US" dirty="0"/>
          </a:p>
        </p:txBody>
      </p:sp>
      <p:sp>
        <p:nvSpPr>
          <p:cNvPr id="25" name="24 CuadroTexto"/>
          <p:cNvSpPr txBox="1"/>
          <p:nvPr/>
        </p:nvSpPr>
        <p:spPr>
          <a:xfrm>
            <a:off x="7447818" y="787139"/>
            <a:ext cx="3711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400" u="sng" dirty="0"/>
              <a:t>Ejemplo a base Hexadecimal</a:t>
            </a:r>
            <a:endParaRPr lang="en-US" sz="2400" u="sng" dirty="0"/>
          </a:p>
        </p:txBody>
      </p:sp>
      <p:sp>
        <p:nvSpPr>
          <p:cNvPr id="26" name="25 Abrir llave"/>
          <p:cNvSpPr/>
          <p:nvPr/>
        </p:nvSpPr>
        <p:spPr>
          <a:xfrm rot="5400000">
            <a:off x="10090403" y="2749689"/>
            <a:ext cx="288036" cy="59131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32 Abrir llave"/>
          <p:cNvSpPr/>
          <p:nvPr/>
        </p:nvSpPr>
        <p:spPr>
          <a:xfrm rot="5400000">
            <a:off x="9428035" y="2712680"/>
            <a:ext cx="288036" cy="645795"/>
          </a:xfrm>
          <a:prstGeom prst="leftBrace">
            <a:avLst>
              <a:gd name="adj1" fmla="val 8333"/>
              <a:gd name="adj2" fmla="val 4811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33 Abrir llave"/>
          <p:cNvSpPr/>
          <p:nvPr/>
        </p:nvSpPr>
        <p:spPr>
          <a:xfrm rot="5400000">
            <a:off x="8782239" y="2711795"/>
            <a:ext cx="288036" cy="645795"/>
          </a:xfrm>
          <a:prstGeom prst="leftBrace">
            <a:avLst>
              <a:gd name="adj1" fmla="val 8333"/>
              <a:gd name="adj2" fmla="val 4622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34 Abrir llave"/>
          <p:cNvSpPr/>
          <p:nvPr/>
        </p:nvSpPr>
        <p:spPr>
          <a:xfrm rot="5400000">
            <a:off x="8131681" y="2712681"/>
            <a:ext cx="288036" cy="645795"/>
          </a:xfrm>
          <a:prstGeom prst="leftBrace">
            <a:avLst>
              <a:gd name="adj1" fmla="val 8333"/>
              <a:gd name="adj2" fmla="val 5377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7 CuadroTexto"/>
          <p:cNvSpPr txBox="1"/>
          <p:nvPr/>
        </p:nvSpPr>
        <p:spPr>
          <a:xfrm>
            <a:off x="7872221" y="3090164"/>
            <a:ext cx="347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b="1" dirty="0">
                <a:solidFill>
                  <a:srgbClr val="FF0000"/>
                </a:solidFill>
              </a:rPr>
              <a:t>0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6" name="35 CuadroTexto"/>
          <p:cNvSpPr txBox="1"/>
          <p:nvPr/>
        </p:nvSpPr>
        <p:spPr>
          <a:xfrm>
            <a:off x="7787131" y="2556403"/>
            <a:ext cx="3005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/>
              <a:t>      6           B          A          B</a:t>
            </a:r>
            <a:endParaRPr lang="en-US" dirty="0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30" y="2255306"/>
            <a:ext cx="1197102" cy="278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771" y="1409968"/>
            <a:ext cx="1142047" cy="488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40 CuadroTexto"/>
          <p:cNvSpPr txBox="1"/>
          <p:nvPr/>
        </p:nvSpPr>
        <p:spPr>
          <a:xfrm>
            <a:off x="7370636" y="4395645"/>
            <a:ext cx="4052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dirty="0"/>
              <a:t>El número convertido  a base 16 es:</a:t>
            </a:r>
          </a:p>
          <a:p>
            <a:pPr algn="ctr"/>
            <a:r>
              <a:rPr lang="es-419" dirty="0"/>
              <a:t> 0x6BAB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03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18" grpId="0" animBg="1"/>
      <p:bldP spid="21" grpId="0" animBg="1"/>
      <p:bldP spid="22" grpId="0" animBg="1"/>
      <p:bldP spid="23" grpId="0" animBg="1"/>
      <p:bldP spid="6" grpId="0"/>
      <p:bldP spid="7" grpId="0"/>
      <p:bldP spid="24" grpId="0"/>
      <p:bldP spid="25" grpId="0"/>
      <p:bldP spid="26" grpId="0" animBg="1"/>
      <p:bldP spid="33" grpId="0" animBg="1"/>
      <p:bldP spid="34" grpId="0" animBg="1"/>
      <p:bldP spid="35" grpId="0" animBg="1"/>
      <p:bldP spid="8" grpId="0"/>
      <p:bldP spid="36" grpId="0"/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números signados | SyM</a:t>
            </a:r>
            <a:endParaRPr lang="en-US" dirty="0"/>
          </a:p>
        </p:txBody>
      </p:sp>
      <p:sp>
        <p:nvSpPr>
          <p:cNvPr id="9" name="8 CuadroTexto"/>
          <p:cNvSpPr txBox="1"/>
          <p:nvPr/>
        </p:nvSpPr>
        <p:spPr>
          <a:xfrm>
            <a:off x="721360" y="974195"/>
            <a:ext cx="55372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Para representar numeros signados existen distintos formatos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b="1" dirty="0"/>
              <a:t>S</a:t>
            </a:r>
            <a:r>
              <a:rPr lang="es-419" b="1" dirty="0"/>
              <a:t>igno y magnitud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B</a:t>
            </a:r>
            <a:r>
              <a:rPr lang="es-419" dirty="0"/>
              <a:t>inario desplazado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C</a:t>
            </a:r>
            <a:r>
              <a:rPr lang="es-419" dirty="0"/>
              <a:t>omplemento a 1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C</a:t>
            </a:r>
            <a:r>
              <a:rPr lang="es-419" dirty="0"/>
              <a:t>omplemento a 2</a:t>
            </a:r>
          </a:p>
          <a:p>
            <a:pPr lvl="1"/>
            <a:endParaRPr lang="es-419" dirty="0"/>
          </a:p>
          <a:p>
            <a:pPr lvl="1"/>
            <a:endParaRPr lang="es-419" u="sng" dirty="0"/>
          </a:p>
          <a:p>
            <a:pPr lvl="1"/>
            <a:r>
              <a:rPr lang="es-419" u="sng" dirty="0"/>
              <a:t>Signo y Magnitud</a:t>
            </a:r>
          </a:p>
          <a:p>
            <a:pPr lvl="1"/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La forma mas natural de pensarlo es </a:t>
            </a:r>
            <a:r>
              <a:rPr lang="es-419" b="1" dirty="0"/>
              <a:t>signo y magnitud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D</a:t>
            </a:r>
            <a:r>
              <a:rPr lang="es-419" dirty="0"/>
              <a:t>el conjunto de bits disponibles, tomo uno para representar el signo. </a:t>
            </a:r>
            <a:r>
              <a:rPr lang="en-US" dirty="0"/>
              <a:t>E</a:t>
            </a:r>
            <a:r>
              <a:rPr lang="es-419" dirty="0"/>
              <a:t>l resto representaran la magnitud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s-419" dirty="0">
                <a:solidFill>
                  <a:srgbClr val="FF0000"/>
                </a:solidFill>
              </a:rPr>
              <a:t>Posee doble representacion del 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L</a:t>
            </a:r>
            <a:r>
              <a:rPr lang="es-419" dirty="0">
                <a:solidFill>
                  <a:srgbClr val="FF0000"/>
                </a:solidFill>
              </a:rPr>
              <a:t>os numeros más negativos parecen mayores que otros numeros. </a:t>
            </a:r>
            <a:r>
              <a:rPr lang="en-US" dirty="0">
                <a:solidFill>
                  <a:srgbClr val="FF0000"/>
                </a:solidFill>
              </a:rPr>
              <a:t>S</a:t>
            </a:r>
            <a:r>
              <a:rPr lang="es-419" dirty="0">
                <a:solidFill>
                  <a:srgbClr val="FF0000"/>
                </a:solidFill>
              </a:rPr>
              <a:t>e dificulta la comparación</a:t>
            </a: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035" y="974195"/>
            <a:ext cx="2646045" cy="5255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567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números signados | binario desplazado</a:t>
            </a:r>
            <a:endParaRPr lang="en-US" dirty="0"/>
          </a:p>
        </p:txBody>
      </p:sp>
      <p:sp>
        <p:nvSpPr>
          <p:cNvPr id="9" name="8 CuadroTexto"/>
          <p:cNvSpPr txBox="1"/>
          <p:nvPr/>
        </p:nvSpPr>
        <p:spPr>
          <a:xfrm>
            <a:off x="822960" y="1971040"/>
            <a:ext cx="5537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Buscando resolver las desventajas de SyM surge el binario desplazado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S</a:t>
            </a:r>
            <a:r>
              <a:rPr lang="es-419" dirty="0"/>
              <a:t>e coloca arbitrariamente el 0 al medio de la tabla 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No posee doble representacion del 0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Los numeros negativos no aparentan ser mayores que los positivos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s-419" dirty="0">
                <a:solidFill>
                  <a:srgbClr val="FF0000"/>
                </a:solidFill>
              </a:rPr>
              <a:t>resenta una gran dificultad a la hora de realizar operaciones aritméticas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534160" y="1300480"/>
            <a:ext cx="3078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u="sng" dirty="0"/>
              <a:t>Binario desplazado</a:t>
            </a:r>
            <a:endParaRPr lang="en-US" u="sng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984" y="886968"/>
            <a:ext cx="3431986" cy="5049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576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números signados | Ca1</a:t>
            </a:r>
            <a:endParaRPr lang="en-US" dirty="0"/>
          </a:p>
        </p:txBody>
      </p:sp>
      <p:sp>
        <p:nvSpPr>
          <p:cNvPr id="9" name="8 CuadroTexto"/>
          <p:cNvSpPr txBox="1"/>
          <p:nvPr/>
        </p:nvSpPr>
        <p:spPr>
          <a:xfrm>
            <a:off x="822960" y="1971040"/>
            <a:ext cx="5537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Buscando resolver las desventajas de SyM  y del binario desplazado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L</a:t>
            </a:r>
            <a:r>
              <a:rPr lang="es-419" dirty="0"/>
              <a:t>os numeros positivos se representan con su magnitud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L</a:t>
            </a:r>
            <a:r>
              <a:rPr lang="es-419" dirty="0"/>
              <a:t>os numeros negativos se representan mediante su complemento a 1 </a:t>
            </a:r>
            <a:r>
              <a:rPr lang="es-419" dirty="0">
                <a:sym typeface="Wingdings" pitchFamily="2" charset="2"/>
              </a:rPr>
              <a:t> cambiar los dígitos por su opuesto</a:t>
            </a: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s-419" dirty="0">
                <a:solidFill>
                  <a:srgbClr val="FF0000"/>
                </a:solidFill>
              </a:rPr>
              <a:t>Doble representacion del 0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534160" y="1300480"/>
            <a:ext cx="3078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u="sng" dirty="0"/>
              <a:t>Complemento a 1</a:t>
            </a:r>
            <a:endParaRPr lang="en-US" u="sng" dirty="0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034" y="781964"/>
            <a:ext cx="2778125" cy="5517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397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números signados | Ca2</a:t>
            </a:r>
            <a:endParaRPr lang="en-US" dirty="0"/>
          </a:p>
        </p:txBody>
      </p:sp>
      <p:sp>
        <p:nvSpPr>
          <p:cNvPr id="9" name="8 CuadroTexto"/>
          <p:cNvSpPr txBox="1"/>
          <p:nvPr/>
        </p:nvSpPr>
        <p:spPr>
          <a:xfrm>
            <a:off x="822960" y="1971040"/>
            <a:ext cx="5537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Buscando resolver las desventajas de los anteriores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L</a:t>
            </a:r>
            <a:r>
              <a:rPr lang="es-419" dirty="0"/>
              <a:t>os numeros positivos se representan con su magnitud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L</a:t>
            </a:r>
            <a:r>
              <a:rPr lang="es-419" dirty="0"/>
              <a:t>os numeros negativos se representan mediante su complemento a 2 </a:t>
            </a:r>
            <a:r>
              <a:rPr lang="es-419" dirty="0">
                <a:sym typeface="Wingdings" pitchFamily="2" charset="2"/>
              </a:rPr>
              <a:t> realizar el complemento a 1 y sumar 1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>
              <a:sym typeface="Wingdings" pitchFamily="2" charset="2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ym typeface="Wingdings" pitchFamily="2" charset="2"/>
              </a:rPr>
              <a:t>T</a:t>
            </a:r>
            <a:r>
              <a:rPr lang="es-419" dirty="0">
                <a:sym typeface="Wingdings" pitchFamily="2" charset="2"/>
              </a:rPr>
              <a:t>iene un valor mas hacia el negativo</a:t>
            </a: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s-419" b="1" u="sng" dirty="0"/>
              <a:t>Éste es el mecanismo utilizado actualmente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534160" y="1300480"/>
            <a:ext cx="3078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u="sng" dirty="0"/>
              <a:t>Complemento a 2</a:t>
            </a:r>
            <a:endParaRPr lang="en-US" u="sng" dirty="0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914" y="691276"/>
            <a:ext cx="2757805" cy="547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68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Operaciones aritméticas</a:t>
            </a:r>
            <a:endParaRPr lang="en-US" dirty="0"/>
          </a:p>
        </p:txBody>
      </p:sp>
      <p:sp>
        <p:nvSpPr>
          <p:cNvPr id="3" name="2 CuadroTexto"/>
          <p:cNvSpPr txBox="1"/>
          <p:nvPr/>
        </p:nvSpPr>
        <p:spPr>
          <a:xfrm>
            <a:off x="690880" y="1568569"/>
            <a:ext cx="415544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L</a:t>
            </a:r>
            <a:r>
              <a:rPr lang="es-419" dirty="0"/>
              <a:t>as operaciones aritméticas básicas son análogas en todas las bases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Resulta interesante destacar que al multiplicar o dividir por la base, se “corre la coma” a la derecha o izquierda respectivamente.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s-419" dirty="0"/>
              <a:t>Este concepto se aplica frecuentemente a nivel de bits desplazando los mismos a la izquierda o derecha para multiplicar o dividir por 2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</p:txBody>
      </p:sp>
      <p:pic>
        <p:nvPicPr>
          <p:cNvPr id="4" name="Picture 11" descr="Schoolkid clipart. Free download transparent .PNG | Creazil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361" y="1114545"/>
            <a:ext cx="957879" cy="208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Binary shift | Schoolcoders wik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484" name="Picture 4" descr="Binary shift | Schoolcoders wi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257" y="3775075"/>
            <a:ext cx="4657725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78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¿cómo contamos?</a:t>
            </a:r>
            <a:endParaRPr lang="en-US" dirty="0"/>
          </a:p>
        </p:txBody>
      </p:sp>
      <p:sp>
        <p:nvSpPr>
          <p:cNvPr id="3" name="2 CuadroTexto"/>
          <p:cNvSpPr txBox="1"/>
          <p:nvPr/>
        </p:nvSpPr>
        <p:spPr>
          <a:xfrm>
            <a:off x="262068" y="1147679"/>
            <a:ext cx="5004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A la hora de representar una cantidad, asignamos un simbolo de nuestro sistema de numeración a cada una de las cantidades a representar:</a:t>
            </a:r>
            <a:endParaRPr lang="en-US" dirty="0"/>
          </a:p>
        </p:txBody>
      </p:sp>
      <p:pic>
        <p:nvPicPr>
          <p:cNvPr id="3074" name="Picture 2" descr="Resultado de imagen para manzana animada para colorear | Manzana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536" y="2868442"/>
            <a:ext cx="236820" cy="28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" name="35 Grupo"/>
          <p:cNvGrpSpPr/>
          <p:nvPr/>
        </p:nvGrpSpPr>
        <p:grpSpPr>
          <a:xfrm>
            <a:off x="1285760" y="3182406"/>
            <a:ext cx="523979" cy="287381"/>
            <a:chOff x="1285760" y="3182406"/>
            <a:chExt cx="523979" cy="287381"/>
          </a:xfrm>
        </p:grpSpPr>
        <p:pic>
          <p:nvPicPr>
            <p:cNvPr id="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5760" y="318240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2919" y="318240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34 Grupo"/>
          <p:cNvGrpSpPr/>
          <p:nvPr/>
        </p:nvGrpSpPr>
        <p:grpSpPr>
          <a:xfrm>
            <a:off x="1282318" y="3469787"/>
            <a:ext cx="803737" cy="287381"/>
            <a:chOff x="1282318" y="3469787"/>
            <a:chExt cx="803737" cy="287381"/>
          </a:xfrm>
        </p:grpSpPr>
        <p:pic>
          <p:nvPicPr>
            <p:cNvPr id="6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2318" y="346978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2917" y="346978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235" y="346978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33 Grupo"/>
          <p:cNvGrpSpPr/>
          <p:nvPr/>
        </p:nvGrpSpPr>
        <p:grpSpPr>
          <a:xfrm>
            <a:off x="1285759" y="3757167"/>
            <a:ext cx="1055215" cy="287381"/>
            <a:chOff x="1285759" y="3757167"/>
            <a:chExt cx="1055215" cy="287381"/>
          </a:xfrm>
        </p:grpSpPr>
        <p:pic>
          <p:nvPicPr>
            <p:cNvPr id="9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5759" y="375716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3467" y="375716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236" y="375716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4154" y="375716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32 Grupo"/>
          <p:cNvGrpSpPr/>
          <p:nvPr/>
        </p:nvGrpSpPr>
        <p:grpSpPr>
          <a:xfrm>
            <a:off x="1282170" y="4044548"/>
            <a:ext cx="1292255" cy="287381"/>
            <a:chOff x="1282170" y="4044548"/>
            <a:chExt cx="1292255" cy="287381"/>
          </a:xfrm>
        </p:grpSpPr>
        <p:pic>
          <p:nvPicPr>
            <p:cNvPr id="13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2170" y="404454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878" y="404454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5647" y="404454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0565" y="404454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7605" y="404454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31 Grupo"/>
          <p:cNvGrpSpPr/>
          <p:nvPr/>
        </p:nvGrpSpPr>
        <p:grpSpPr>
          <a:xfrm>
            <a:off x="1282169" y="4331928"/>
            <a:ext cx="1593848" cy="287381"/>
            <a:chOff x="1282169" y="4331928"/>
            <a:chExt cx="1593848" cy="287381"/>
          </a:xfrm>
        </p:grpSpPr>
        <p:pic>
          <p:nvPicPr>
            <p:cNvPr id="1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2169" y="433192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877" y="433192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5646" y="433192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0563" y="433192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039" y="433192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9197" y="433192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30 Grupo"/>
          <p:cNvGrpSpPr/>
          <p:nvPr/>
        </p:nvGrpSpPr>
        <p:grpSpPr>
          <a:xfrm>
            <a:off x="1285759" y="4619309"/>
            <a:ext cx="1866722" cy="288518"/>
            <a:chOff x="1285759" y="4619309"/>
            <a:chExt cx="1866722" cy="288518"/>
          </a:xfrm>
        </p:grpSpPr>
        <p:pic>
          <p:nvPicPr>
            <p:cNvPr id="21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5759" y="461930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3467" y="461930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236" y="461930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4154" y="461930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8744" y="462044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9343" y="462044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661" y="462044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29 Grupo"/>
          <p:cNvGrpSpPr/>
          <p:nvPr/>
        </p:nvGrpSpPr>
        <p:grpSpPr>
          <a:xfrm>
            <a:off x="1282169" y="4906689"/>
            <a:ext cx="2110795" cy="287381"/>
            <a:chOff x="1282169" y="4906689"/>
            <a:chExt cx="2110795" cy="287381"/>
          </a:xfrm>
        </p:grpSpPr>
        <p:pic>
          <p:nvPicPr>
            <p:cNvPr id="25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2169" y="490668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877" y="490668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5646" y="490668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0563" y="490668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408" y="490668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3007" y="490668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9325" y="490668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6144" y="490668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28 Grupo"/>
          <p:cNvGrpSpPr/>
          <p:nvPr/>
        </p:nvGrpSpPr>
        <p:grpSpPr>
          <a:xfrm>
            <a:off x="1278505" y="5194069"/>
            <a:ext cx="2355313" cy="287381"/>
            <a:chOff x="1278505" y="5194069"/>
            <a:chExt cx="2355313" cy="287381"/>
          </a:xfrm>
        </p:grpSpPr>
        <p:pic>
          <p:nvPicPr>
            <p:cNvPr id="4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8505" y="519406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6213" y="519406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1982" y="519406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6900" y="519406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8744" y="519406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9343" y="519406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661" y="519406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2480" y="519406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6998" y="519406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6" name="Picture 4" descr="Manzana Mordida Dibuj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" t="2705" r="5607" b="10064"/>
          <a:stretch/>
        </p:blipFill>
        <p:spPr bwMode="auto">
          <a:xfrm>
            <a:off x="1306507" y="2602722"/>
            <a:ext cx="188439" cy="26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26" y="2606423"/>
            <a:ext cx="525112" cy="2876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6" name="75 Grupo"/>
          <p:cNvGrpSpPr/>
          <p:nvPr/>
        </p:nvGrpSpPr>
        <p:grpSpPr>
          <a:xfrm>
            <a:off x="6435626" y="5194070"/>
            <a:ext cx="2600186" cy="293843"/>
            <a:chOff x="6964221" y="3030369"/>
            <a:chExt cx="2600186" cy="293843"/>
          </a:xfrm>
        </p:grpSpPr>
        <p:pic>
          <p:nvPicPr>
            <p:cNvPr id="71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4221" y="3036832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1929" y="3036832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7698" y="3036832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2616" y="3036832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5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9656" y="3036832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2153" y="3030369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69861" y="3030369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35630" y="3030369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90548" y="3030369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27588" y="3030369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9" name="68 CuadroTexto"/>
          <p:cNvSpPr txBox="1"/>
          <p:nvPr/>
        </p:nvSpPr>
        <p:spPr>
          <a:xfrm>
            <a:off x="6199882" y="1147679"/>
            <a:ext cx="4381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/>
              <a:t>¿Y que pasa si quiero representar una cantidad mayor que la cantidad de simbolos que tiene mi sistema de numeracion?</a:t>
            </a:r>
            <a:endParaRPr lang="en-US" dirty="0"/>
          </a:p>
        </p:txBody>
      </p:sp>
      <p:pic>
        <p:nvPicPr>
          <p:cNvPr id="3081" name="Picture 9" descr="Think about this one - two light bulbs, one stool | Dawson Creek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755" y="4039275"/>
            <a:ext cx="1037379" cy="115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Free Think Cliparts, Download Free Clip Art, Free Clip Art on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714" y="2071009"/>
            <a:ext cx="1146200" cy="145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82 CuadroTexto"/>
          <p:cNvSpPr txBox="1"/>
          <p:nvPr/>
        </p:nvSpPr>
        <p:spPr>
          <a:xfrm>
            <a:off x="7362171" y="4309769"/>
            <a:ext cx="2457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/>
              <a:t>Utilizamos  más simbolos </a:t>
            </a:r>
            <a:r>
              <a:rPr lang="es-419" dirty="0">
                <a:sym typeface="Wingdings" pitchFamily="2" charset="2"/>
              </a:rPr>
              <a:t></a:t>
            </a:r>
            <a:endParaRPr lang="en-US" dirty="0"/>
          </a:p>
        </p:txBody>
      </p:sp>
      <p:grpSp>
        <p:nvGrpSpPr>
          <p:cNvPr id="90" name="89 Grupo"/>
          <p:cNvGrpSpPr/>
          <p:nvPr/>
        </p:nvGrpSpPr>
        <p:grpSpPr>
          <a:xfrm>
            <a:off x="6561875" y="3056634"/>
            <a:ext cx="2600186" cy="293843"/>
            <a:chOff x="6964221" y="3030369"/>
            <a:chExt cx="2600186" cy="293843"/>
          </a:xfrm>
        </p:grpSpPr>
        <p:pic>
          <p:nvPicPr>
            <p:cNvPr id="91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4221" y="3036832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1929" y="3036832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3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7698" y="3036832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2616" y="3036832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5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9656" y="3036832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6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2153" y="3030369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69861" y="3030369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35630" y="3030369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9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90548" y="3030369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0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27588" y="3030369"/>
              <a:ext cx="236819" cy="28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964" y="5117504"/>
            <a:ext cx="725500" cy="45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450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9" grpId="0"/>
      <p:bldP spid="8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Rango de variables</a:t>
            </a:r>
            <a:endParaRPr lang="en-US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35" y="4372931"/>
            <a:ext cx="4698551" cy="1631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72135" y="3419066"/>
            <a:ext cx="4907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/>
              <a:t>Con los conceptos incorporados, completar el siguiente cuadro y justificar la respuesta</a:t>
            </a:r>
            <a:endParaRPr lang="en-US" dirty="0"/>
          </a:p>
        </p:txBody>
      </p:sp>
      <p:pic>
        <p:nvPicPr>
          <p:cNvPr id="19461" name="Picture 5" descr="Homework: B2-C1 • Brickfield, tu centro de idiomas en Vila-re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35" y="980960"/>
            <a:ext cx="4253865" cy="1920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6593840" y="1189167"/>
            <a:ext cx="4175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/>
              <a:t>Realizar las siguientes opreaciones en todas las bases vistas: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1524 + 4573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1024 * 8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45218-4852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54873+55481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12548*16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102458/2</a:t>
            </a:r>
            <a:endParaRPr lang="en-US" dirty="0"/>
          </a:p>
        </p:txBody>
      </p:sp>
      <p:sp>
        <p:nvSpPr>
          <p:cNvPr id="7" name="6 CuadroTexto"/>
          <p:cNvSpPr txBox="1"/>
          <p:nvPr/>
        </p:nvSpPr>
        <p:spPr>
          <a:xfrm>
            <a:off x="7579360" y="4065397"/>
            <a:ext cx="345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u="sng" dirty="0"/>
              <a:t>Verificar….</a:t>
            </a:r>
            <a:endParaRPr lang="en-US" u="sng" dirty="0"/>
          </a:p>
        </p:txBody>
      </p:sp>
      <p:pic>
        <p:nvPicPr>
          <p:cNvPr id="19463" name="Picture 7" descr="Scientific Calculator | Calculators at The Work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533" y="4434729"/>
            <a:ext cx="1691414" cy="169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28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Números reales</a:t>
            </a:r>
            <a:endParaRPr lang="en-US" dirty="0"/>
          </a:p>
        </p:txBody>
      </p:sp>
      <p:sp>
        <p:nvSpPr>
          <p:cNvPr id="3" name="2 CuadroTexto"/>
          <p:cNvSpPr txBox="1"/>
          <p:nvPr/>
        </p:nvSpPr>
        <p:spPr>
          <a:xfrm>
            <a:off x="843280" y="1432560"/>
            <a:ext cx="44907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Una de las formas de representar a los números reales (con coma) es la denominada “punto fijo”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El concepto radica en dejar reservada una determinada cantidad de bits para la parte fraccionaria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E</a:t>
            </a:r>
            <a:r>
              <a:rPr lang="es-419" dirty="0"/>
              <a:t>sto conlleva una pérdida de presición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Ej: representar el nro 25,69 en punto fijo, con 5 bits para parte entera y 3 para la parte decimal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214880" y="917972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u="sng" dirty="0"/>
              <a:t>Punto fijo</a:t>
            </a:r>
            <a:endParaRPr lang="en-US" u="sng" dirty="0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86" y="4617173"/>
            <a:ext cx="5087714" cy="59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1447800" y="5614014"/>
            <a:ext cx="2651760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419" dirty="0"/>
              <a:t>Nro representado: 25,625</a:t>
            </a:r>
            <a:endParaRPr lang="en-US" dirty="0"/>
          </a:p>
        </p:txBody>
      </p:sp>
      <p:sp>
        <p:nvSpPr>
          <p:cNvPr id="14" name="13 CuadroTexto"/>
          <p:cNvSpPr txBox="1"/>
          <p:nvPr/>
        </p:nvSpPr>
        <p:spPr>
          <a:xfrm>
            <a:off x="7081520" y="1432559"/>
            <a:ext cx="44907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Es la forma actualmente utilizada por las computadoras para representar los números reales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E</a:t>
            </a:r>
            <a:r>
              <a:rPr lang="es-419" dirty="0"/>
              <a:t>l concepto es similar al anterior, solo que se reserva un número de bits para “mover” la coma de acuerdo a la necesidad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E</a:t>
            </a:r>
            <a:r>
              <a:rPr lang="es-419" dirty="0"/>
              <a:t>l formato es similar al utilizado en la notación científica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El signo se representa con un bit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El exponente se representa con 8 bits en binario desplazado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La mantisa son los 23 bits restantes, y le dan la presición al número</a:t>
            </a:r>
          </a:p>
          <a:p>
            <a:endParaRPr lang="es-419" dirty="0"/>
          </a:p>
        </p:txBody>
      </p:sp>
      <p:sp>
        <p:nvSpPr>
          <p:cNvPr id="15" name="14 CuadroTexto"/>
          <p:cNvSpPr txBox="1"/>
          <p:nvPr/>
        </p:nvSpPr>
        <p:spPr>
          <a:xfrm>
            <a:off x="8453120" y="917971"/>
            <a:ext cx="189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u="sng" dirty="0"/>
              <a:t>Punto flotante</a:t>
            </a:r>
            <a:endParaRPr lang="en-US" u="sng" dirty="0"/>
          </a:p>
        </p:txBody>
      </p:sp>
      <p:pic>
        <p:nvPicPr>
          <p:cNvPr id="16" name="Picture 11" descr="Schoolkid clipart. Free download transparent .PNG | Creazil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1602" y="3181015"/>
            <a:ext cx="256839" cy="55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913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9" grpId="0" animBg="1"/>
      <p:bldP spid="14" grpId="0" uiExpand="1" build="p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Números reales | punto flotante</a:t>
            </a:r>
            <a:endParaRPr lang="en-US" dirty="0"/>
          </a:p>
        </p:txBody>
      </p:sp>
      <p:pic>
        <p:nvPicPr>
          <p:cNvPr id="22530" name="Picture 2" descr="https://k60.kn3.net/taringa/E/D/1/8/C/6/acipriani68/3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77" y="1056640"/>
            <a:ext cx="11702018" cy="461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8414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Números reales | punto flotante</a:t>
            </a:r>
            <a:endParaRPr lang="en-US" dirty="0"/>
          </a:p>
        </p:txBody>
      </p:sp>
      <p:pic>
        <p:nvPicPr>
          <p:cNvPr id="24578" name="Picture 2" descr="https://lh5.googleusercontent.com/X5h6ufovdhEUVcvyReQmV0O2dk8o14J-32Li7yCL6HJ68Uh2RcRp0I8CFoTzSUrun8KaKTBUu-aHKCf_IXQ0t6yVrtZjd2EDx00lFszWFyL_cRgshka75qJe6w0aGK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694" y="1031748"/>
            <a:ext cx="7632065" cy="497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594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419" dirty="0"/>
              <a:t>Sistemas de numeración | Sistemas posicionales y no posicionales</a:t>
            </a:r>
            <a:endParaRPr lang="en-US" dirty="0"/>
          </a:p>
        </p:txBody>
      </p:sp>
      <p:pic>
        <p:nvPicPr>
          <p:cNvPr id="1026" name="Picture 2" descr="p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71" y="3694176"/>
            <a:ext cx="5088707" cy="222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66470" y="2103120"/>
            <a:ext cx="50887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Son aquellos donde la posicion de un dígito cambia el peso que este representa en la cantidad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Nuestro sistema Decimal es el mejor ejemplo</a:t>
            </a:r>
            <a:endParaRPr lang="en-US" dirty="0"/>
          </a:p>
        </p:txBody>
      </p:sp>
      <p:sp>
        <p:nvSpPr>
          <p:cNvPr id="9" name="8 CuadroTexto"/>
          <p:cNvSpPr txBox="1"/>
          <p:nvPr/>
        </p:nvSpPr>
        <p:spPr>
          <a:xfrm>
            <a:off x="466471" y="1115568"/>
            <a:ext cx="5088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400" b="1" u="sng" dirty="0"/>
              <a:t>Sistemas Posicionales</a:t>
            </a:r>
            <a:endParaRPr lang="en-US" sz="2400" b="1" u="sng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233289" y="2103119"/>
            <a:ext cx="50887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Son aquellos donde la cantidad representada por cada digito es independiente de su ubicaci</a:t>
            </a:r>
            <a:r>
              <a:rPr lang="en-US" dirty="0"/>
              <a:t>ó</a:t>
            </a:r>
            <a:r>
              <a:rPr lang="es-419" dirty="0"/>
              <a:t>n</a:t>
            </a:r>
          </a:p>
          <a:p>
            <a:pPr marL="285750" indent="-285750">
              <a:buFont typeface="Arial" pitchFamily="34" charset="0"/>
              <a:buChar char="•"/>
            </a:pPr>
            <a:endParaRPr lang="es-419" dirty="0"/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Un claro ejemplo es el sistema numérico Romano</a:t>
            </a:r>
            <a:endParaRPr lang="en-US" dirty="0"/>
          </a:p>
        </p:txBody>
      </p:sp>
      <p:sp>
        <p:nvSpPr>
          <p:cNvPr id="13" name="12 CuadroTexto"/>
          <p:cNvSpPr txBox="1"/>
          <p:nvPr/>
        </p:nvSpPr>
        <p:spPr>
          <a:xfrm>
            <a:off x="6233286" y="1115567"/>
            <a:ext cx="5088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2400" b="1" u="sng" dirty="0"/>
              <a:t>Sistemas </a:t>
            </a:r>
            <a:r>
              <a:rPr lang="es-419" sz="2400" b="1" u="sng" dirty="0">
                <a:solidFill>
                  <a:srgbClr val="FF0000"/>
                </a:solidFill>
              </a:rPr>
              <a:t>NO</a:t>
            </a:r>
            <a:r>
              <a:rPr lang="es-419" sz="2400" b="1" u="sng" dirty="0"/>
              <a:t> Posicionales</a:t>
            </a:r>
            <a:endParaRPr lang="en-US" sz="2400" b="1" u="sng" dirty="0"/>
          </a:p>
        </p:txBody>
      </p:sp>
      <p:pic>
        <p:nvPicPr>
          <p:cNvPr id="1028" name="Picture 4" descr="Sistema Romano - mate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289" y="3892803"/>
            <a:ext cx="5088706" cy="167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848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Sistemas posicionales</a:t>
            </a:r>
            <a:endParaRPr lang="en-US" dirty="0"/>
          </a:p>
        </p:txBody>
      </p:sp>
      <p:sp>
        <p:nvSpPr>
          <p:cNvPr id="3" name="AutoShape 2" descr="{\displaystyle 505=5\cdot 10^{2}+0\cdot 10^{1}+5\cdot 10^{0}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5" descr="{\displaystyle 505=5\cdot 10^{2}+0\cdot 10^{1}+5\cdot 10^{0}}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5 Elipse"/>
          <p:cNvSpPr/>
          <p:nvPr/>
        </p:nvSpPr>
        <p:spPr>
          <a:xfrm>
            <a:off x="830280" y="2165466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7 Elipse"/>
          <p:cNvSpPr/>
          <p:nvPr/>
        </p:nvSpPr>
        <p:spPr>
          <a:xfrm>
            <a:off x="1415496" y="2165466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2</a:t>
            </a:r>
          </a:p>
        </p:txBody>
      </p:sp>
      <p:sp>
        <p:nvSpPr>
          <p:cNvPr id="9" name="8 Elipse"/>
          <p:cNvSpPr/>
          <p:nvPr/>
        </p:nvSpPr>
        <p:spPr>
          <a:xfrm>
            <a:off x="1954992" y="2165466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3</a:t>
            </a:r>
          </a:p>
        </p:txBody>
      </p:sp>
      <p:sp>
        <p:nvSpPr>
          <p:cNvPr id="10" name="9 Elipse"/>
          <p:cNvSpPr/>
          <p:nvPr/>
        </p:nvSpPr>
        <p:spPr>
          <a:xfrm>
            <a:off x="2467056" y="2165466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32104" y="1077928"/>
            <a:ext cx="3044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Volviendo</a:t>
            </a:r>
            <a:r>
              <a:rPr lang="en-US" dirty="0"/>
              <a:t> a la </a:t>
            </a:r>
            <a:r>
              <a:rPr lang="en-US" dirty="0" err="1"/>
              <a:t>primaria</a:t>
            </a:r>
            <a:r>
              <a:rPr lang="en-US" dirty="0"/>
              <a:t>… </a:t>
            </a:r>
            <a:r>
              <a:rPr lang="en-US" dirty="0" err="1"/>
              <a:t>descompongamos</a:t>
            </a:r>
            <a:r>
              <a:rPr lang="en-US" dirty="0"/>
              <a:t> el n</a:t>
            </a:r>
            <a:r>
              <a:rPr lang="es-419" dirty="0"/>
              <a:t>úmero 1234</a:t>
            </a:r>
            <a:endParaRPr lang="en-US" dirty="0"/>
          </a:p>
        </p:txBody>
      </p:sp>
      <p:pic>
        <p:nvPicPr>
          <p:cNvPr id="2059" name="Picture 11" descr="Schoolkid clipart. Free download transparent .PNG | Creazil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739" y="1114546"/>
            <a:ext cx="735165" cy="160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11 Conector angular"/>
          <p:cNvCxnSpPr>
            <a:stCxn id="10" idx="4"/>
          </p:cNvCxnSpPr>
          <p:nvPr/>
        </p:nvCxnSpPr>
        <p:spPr>
          <a:xfrm rot="16200000" flipH="1">
            <a:off x="2747252" y="2456769"/>
            <a:ext cx="376869" cy="544069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angular"/>
          <p:cNvCxnSpPr>
            <a:stCxn id="9" idx="4"/>
          </p:cNvCxnSpPr>
          <p:nvPr/>
        </p:nvCxnSpPr>
        <p:spPr>
          <a:xfrm rot="16200000" flipH="1">
            <a:off x="2299196" y="2392762"/>
            <a:ext cx="760916" cy="1056132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angular"/>
          <p:cNvCxnSpPr/>
          <p:nvPr/>
        </p:nvCxnSpPr>
        <p:spPr>
          <a:xfrm rot="16200000" flipH="1">
            <a:off x="1845371" y="2332736"/>
            <a:ext cx="1129070" cy="1595628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angular"/>
          <p:cNvCxnSpPr>
            <a:stCxn id="6" idx="4"/>
          </p:cNvCxnSpPr>
          <p:nvPr/>
        </p:nvCxnSpPr>
        <p:spPr>
          <a:xfrm rot="16200000" flipH="1">
            <a:off x="1342451" y="2224794"/>
            <a:ext cx="1549694" cy="2180845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CuadroTexto"/>
          <p:cNvSpPr txBox="1"/>
          <p:nvPr/>
        </p:nvSpPr>
        <p:spPr>
          <a:xfrm>
            <a:off x="3207720" y="3130550"/>
            <a:ext cx="1856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/>
              <a:t>Decena</a:t>
            </a:r>
            <a:endParaRPr lang="en-US" dirty="0"/>
          </a:p>
        </p:txBody>
      </p:sp>
      <p:sp>
        <p:nvSpPr>
          <p:cNvPr id="29" name="28 CuadroTexto"/>
          <p:cNvSpPr txBox="1"/>
          <p:nvPr/>
        </p:nvSpPr>
        <p:spPr>
          <a:xfrm>
            <a:off x="3207720" y="2736832"/>
            <a:ext cx="1856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/>
              <a:t>Unidad</a:t>
            </a:r>
            <a:endParaRPr lang="en-US" dirty="0"/>
          </a:p>
        </p:txBody>
      </p:sp>
      <p:sp>
        <p:nvSpPr>
          <p:cNvPr id="30" name="29 CuadroTexto"/>
          <p:cNvSpPr txBox="1"/>
          <p:nvPr/>
        </p:nvSpPr>
        <p:spPr>
          <a:xfrm>
            <a:off x="3207721" y="2736161"/>
            <a:ext cx="1856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/>
              <a:t>Unidad</a:t>
            </a:r>
            <a:endParaRPr lang="en-US" dirty="0"/>
          </a:p>
        </p:txBody>
      </p:sp>
      <p:sp>
        <p:nvSpPr>
          <p:cNvPr id="31" name="30 CuadroTexto"/>
          <p:cNvSpPr txBox="1"/>
          <p:nvPr/>
        </p:nvSpPr>
        <p:spPr>
          <a:xfrm>
            <a:off x="3207721" y="3536066"/>
            <a:ext cx="1856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/>
              <a:t>Centena</a:t>
            </a:r>
            <a:endParaRPr lang="en-US" dirty="0"/>
          </a:p>
        </p:txBody>
      </p:sp>
      <p:sp>
        <p:nvSpPr>
          <p:cNvPr id="32" name="31 CuadroTexto"/>
          <p:cNvSpPr txBox="1"/>
          <p:nvPr/>
        </p:nvSpPr>
        <p:spPr>
          <a:xfrm>
            <a:off x="3207720" y="3905398"/>
            <a:ext cx="1856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/>
              <a:t>Unidad de mil</a:t>
            </a:r>
            <a:endParaRPr lang="en-US" dirty="0"/>
          </a:p>
        </p:txBody>
      </p:sp>
      <p:sp>
        <p:nvSpPr>
          <p:cNvPr id="26" name="25 Cerrar llave"/>
          <p:cNvSpPr/>
          <p:nvPr/>
        </p:nvSpPr>
        <p:spPr>
          <a:xfrm rot="5400000">
            <a:off x="2504027" y="2453946"/>
            <a:ext cx="669798" cy="4017292"/>
          </a:xfrm>
          <a:prstGeom prst="rightBrace">
            <a:avLst>
              <a:gd name="adj1" fmla="val 8333"/>
              <a:gd name="adj2" fmla="val 5003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26 CuadroTexto"/>
          <p:cNvSpPr txBox="1"/>
          <p:nvPr/>
        </p:nvSpPr>
        <p:spPr>
          <a:xfrm>
            <a:off x="671861" y="4941533"/>
            <a:ext cx="433413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419" dirty="0"/>
              <a:t>1234 = </a:t>
            </a:r>
            <a:r>
              <a:rPr lang="es-419" dirty="0">
                <a:solidFill>
                  <a:srgbClr val="FF0000"/>
                </a:solidFill>
              </a:rPr>
              <a:t>1</a:t>
            </a:r>
            <a:r>
              <a:rPr lang="es-419" dirty="0"/>
              <a:t>x10</a:t>
            </a:r>
            <a:r>
              <a:rPr lang="en-US" dirty="0"/>
              <a:t>^3 + </a:t>
            </a:r>
            <a:r>
              <a:rPr lang="en-US" dirty="0">
                <a:solidFill>
                  <a:srgbClr val="92D050"/>
                </a:solidFill>
              </a:rPr>
              <a:t>2</a:t>
            </a:r>
            <a:r>
              <a:rPr lang="en-US" dirty="0"/>
              <a:t>x10^2 + </a:t>
            </a:r>
            <a:r>
              <a:rPr lang="en-US" dirty="0">
                <a:solidFill>
                  <a:srgbClr val="FFC000"/>
                </a:solidFill>
              </a:rPr>
              <a:t>3</a:t>
            </a:r>
            <a:r>
              <a:rPr lang="en-US" dirty="0"/>
              <a:t>x10^1 + </a:t>
            </a:r>
            <a:r>
              <a:rPr lang="en-US" dirty="0">
                <a:solidFill>
                  <a:srgbClr val="0070C0"/>
                </a:solidFill>
              </a:rPr>
              <a:t>4</a:t>
            </a:r>
            <a:r>
              <a:rPr lang="en-US" dirty="0"/>
              <a:t>x10^0</a:t>
            </a: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576" y="5418807"/>
            <a:ext cx="1790700" cy="8667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2" name="2051 CuadroTexto"/>
          <p:cNvSpPr txBox="1"/>
          <p:nvPr/>
        </p:nvSpPr>
        <p:spPr>
          <a:xfrm>
            <a:off x="6507099" y="2661894"/>
            <a:ext cx="181736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 err="1"/>
              <a:t>Generalizando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</a:t>
            </a:r>
            <a:endParaRPr lang="en-US" dirty="0"/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468" y="2585855"/>
            <a:ext cx="1611631" cy="52141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3" name="2052 CuadroTexto"/>
          <p:cNvSpPr txBox="1"/>
          <p:nvPr/>
        </p:nvSpPr>
        <p:spPr>
          <a:xfrm>
            <a:off x="6507099" y="3372722"/>
            <a:ext cx="4690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D</a:t>
            </a:r>
            <a:r>
              <a:rPr lang="es-419" u="sng" dirty="0"/>
              <a:t>ígito</a:t>
            </a:r>
            <a:r>
              <a:rPr lang="es-419" dirty="0"/>
              <a:t>: simbolo permitido con un valor determinado</a:t>
            </a:r>
          </a:p>
          <a:p>
            <a:endParaRPr lang="es-419" dirty="0"/>
          </a:p>
          <a:p>
            <a:r>
              <a:rPr lang="es-419" u="sng" dirty="0"/>
              <a:t>Base</a:t>
            </a:r>
            <a:r>
              <a:rPr lang="es-419" dirty="0"/>
              <a:t>: cantidad de simbolos permitidos</a:t>
            </a:r>
          </a:p>
          <a:p>
            <a:endParaRPr lang="es-419" dirty="0"/>
          </a:p>
          <a:p>
            <a:r>
              <a:rPr lang="es-419" u="sng" dirty="0"/>
              <a:t>Posición</a:t>
            </a:r>
            <a:r>
              <a:rPr lang="es-419" dirty="0"/>
              <a:t>: ubicaci</a:t>
            </a:r>
            <a:r>
              <a:rPr lang="en-US" dirty="0"/>
              <a:t>ó</a:t>
            </a:r>
            <a:r>
              <a:rPr lang="es-419" dirty="0"/>
              <a:t>n del dígito dentro del número conformado</a:t>
            </a:r>
            <a:endParaRPr lang="en-US" dirty="0"/>
          </a:p>
        </p:txBody>
      </p:sp>
      <p:sp>
        <p:nvSpPr>
          <p:cNvPr id="2054" name="2053 Rectángulo"/>
          <p:cNvSpPr/>
          <p:nvPr/>
        </p:nvSpPr>
        <p:spPr>
          <a:xfrm>
            <a:off x="5995622" y="5826582"/>
            <a:ext cx="5998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https://es.wikipedia.org/wiki/Sistema_de_numeraci%C3%B3n</a:t>
            </a:r>
            <a:endParaRPr lang="en-US" dirty="0"/>
          </a:p>
        </p:txBody>
      </p:sp>
      <p:sp>
        <p:nvSpPr>
          <p:cNvPr id="2056" name="2055 CuadroTexto"/>
          <p:cNvSpPr txBox="1"/>
          <p:nvPr/>
        </p:nvSpPr>
        <p:spPr>
          <a:xfrm>
            <a:off x="6287644" y="1354927"/>
            <a:ext cx="24037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419" dirty="0"/>
              <a:t>0, 1, 2, 3, 4, 5, 6, 7, 8, 9</a:t>
            </a:r>
            <a:endParaRPr lang="en-US" dirty="0"/>
          </a:p>
        </p:txBody>
      </p:sp>
      <p:cxnSp>
        <p:nvCxnSpPr>
          <p:cNvPr id="2062" name="2061 Conector recto de flecha"/>
          <p:cNvCxnSpPr>
            <a:stCxn id="2056" idx="3"/>
            <a:endCxn id="2063" idx="1"/>
          </p:cNvCxnSpPr>
          <p:nvPr/>
        </p:nvCxnSpPr>
        <p:spPr>
          <a:xfrm>
            <a:off x="8691372" y="1539593"/>
            <a:ext cx="47663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3" name="2062 CuadroTexto"/>
          <p:cNvSpPr txBox="1"/>
          <p:nvPr/>
        </p:nvSpPr>
        <p:spPr>
          <a:xfrm>
            <a:off x="9168004" y="1354927"/>
            <a:ext cx="2566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/>
              <a:t>Base del sistema decimal</a:t>
            </a:r>
            <a:endParaRPr lang="en-US" dirty="0"/>
          </a:p>
        </p:txBody>
      </p:sp>
      <p:sp>
        <p:nvSpPr>
          <p:cNvPr id="2065" name="2064 Rectángulo"/>
          <p:cNvSpPr/>
          <p:nvPr/>
        </p:nvSpPr>
        <p:spPr>
          <a:xfrm>
            <a:off x="6208776" y="2352918"/>
            <a:ext cx="5440680" cy="33146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7" grpId="0"/>
      <p:bldP spid="24" grpId="0"/>
      <p:bldP spid="29" grpId="0"/>
      <p:bldP spid="30" grpId="0"/>
      <p:bldP spid="31" grpId="0"/>
      <p:bldP spid="32" grpId="0"/>
      <p:bldP spid="26" grpId="0" animBg="1"/>
      <p:bldP spid="27" grpId="0" animBg="1"/>
      <p:bldP spid="2052" grpId="0"/>
      <p:bldP spid="2053" grpId="0"/>
      <p:bldP spid="2054" grpId="0"/>
      <p:bldP spid="2056" grpId="0" animBg="1"/>
      <p:bldP spid="2063" grpId="0"/>
      <p:bldP spid="206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otras bases</a:t>
            </a:r>
            <a:endParaRPr lang="en-US" dirty="0"/>
          </a:p>
        </p:txBody>
      </p:sp>
      <p:sp>
        <p:nvSpPr>
          <p:cNvPr id="51" name="50 CuadroTexto"/>
          <p:cNvSpPr txBox="1"/>
          <p:nvPr/>
        </p:nvSpPr>
        <p:spPr>
          <a:xfrm>
            <a:off x="2526467" y="756308"/>
            <a:ext cx="3187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u="sng" dirty="0"/>
              <a:t>Decimal (Base = 10)</a:t>
            </a:r>
            <a:endParaRPr lang="en-US" u="sng" dirty="0"/>
          </a:p>
        </p:txBody>
      </p:sp>
      <p:grpSp>
        <p:nvGrpSpPr>
          <p:cNvPr id="4105" name="4104 Grupo"/>
          <p:cNvGrpSpPr/>
          <p:nvPr/>
        </p:nvGrpSpPr>
        <p:grpSpPr>
          <a:xfrm>
            <a:off x="392506" y="1221125"/>
            <a:ext cx="2370781" cy="4895131"/>
            <a:chOff x="1406404" y="1232820"/>
            <a:chExt cx="2370781" cy="4895131"/>
          </a:xfrm>
        </p:grpSpPr>
        <p:pic>
          <p:nvPicPr>
            <p:cNvPr id="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1205" y="1498540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1429" y="1812504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8588" y="1812504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7987" y="2099885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8586" y="2099885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4904" y="2099885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1428" y="2387265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9136" y="2387265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4905" y="2387265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9823" y="2387265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7839" y="267464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547" y="267464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316" y="267464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6234" y="267464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7838" y="296202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546" y="296202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315" y="296202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6232" y="296202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1428" y="324940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9136" y="324940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4905" y="324940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9823" y="324940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7838" y="353678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546" y="353678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315" y="353678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6232" y="353678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3274" y="267464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7708" y="296202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4866" y="296202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4413" y="3250544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5012" y="3250544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1330" y="3250544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8077" y="353678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8676" y="353678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4994" y="353678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1813" y="353678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4174" y="382416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1882" y="382416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651" y="382416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2569" y="382416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4413" y="382416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5012" y="382416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1330" y="382416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8149" y="382416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2667" y="382416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4" descr="Manzana Mordida Dibujo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26" t="2705" r="5607" b="10064"/>
            <a:stretch/>
          </p:blipFill>
          <p:spPr bwMode="auto">
            <a:xfrm>
              <a:off x="1442176" y="1232820"/>
              <a:ext cx="188439" cy="2657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0147" y="409886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7855" y="409886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3624" y="409886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0985" y="409886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7303" y="409886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4122" y="409886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8640" y="4098866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7838" y="438624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546" y="438624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315" y="438624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8676" y="438624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4994" y="438624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1813" y="438624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9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6331" y="4386247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0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7838" y="467362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546" y="467362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315" y="467362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5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8676" y="467362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6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4994" y="467362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1813" y="467362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6331" y="467362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6404" y="496971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4112" y="496971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9881" y="496971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7242" y="496971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5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3560" y="496971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6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0379" y="496971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4897" y="4969718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6404" y="525709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4112" y="525709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0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9881" y="525709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3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7242" y="525709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3560" y="525709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5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0379" y="525709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6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4897" y="525709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4174" y="555318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1882" y="555318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9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651" y="555318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5012" y="555318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1330" y="555318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8149" y="555318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2667" y="5553189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1872" y="5840570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9580" y="5840570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5349" y="5840570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1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2710" y="5840570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028" y="5840570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3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5847" y="5840570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4" name="Picture 2" descr="Resultado de imagen para manzana animada para colorear | Manzanas ..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0365" y="5840570"/>
              <a:ext cx="236820" cy="2873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5" name="114 CuadroTexto"/>
            <p:cNvSpPr txBox="1"/>
            <p:nvPr/>
          </p:nvSpPr>
          <p:spPr>
            <a:xfrm>
              <a:off x="2285985" y="4078470"/>
              <a:ext cx="4389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419" sz="1400" b="1" dirty="0"/>
                <a:t>(...)</a:t>
              </a:r>
              <a:endParaRPr lang="en-US" sz="1400" b="1" dirty="0"/>
            </a:p>
          </p:txBody>
        </p:sp>
        <p:sp>
          <p:nvSpPr>
            <p:cNvPr id="116" name="115 CuadroTexto"/>
            <p:cNvSpPr txBox="1"/>
            <p:nvPr/>
          </p:nvSpPr>
          <p:spPr>
            <a:xfrm>
              <a:off x="2275114" y="4359556"/>
              <a:ext cx="4389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419" sz="1400" b="1" dirty="0"/>
                <a:t>(...)</a:t>
              </a:r>
              <a:endParaRPr lang="en-US" sz="1400" b="1" dirty="0"/>
            </a:p>
          </p:txBody>
        </p:sp>
        <p:sp>
          <p:nvSpPr>
            <p:cNvPr id="117" name="116 CuadroTexto"/>
            <p:cNvSpPr txBox="1"/>
            <p:nvPr/>
          </p:nvSpPr>
          <p:spPr>
            <a:xfrm>
              <a:off x="2286338" y="4651918"/>
              <a:ext cx="4389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419" sz="1400" b="1" dirty="0"/>
                <a:t>(...)</a:t>
              </a:r>
              <a:endParaRPr lang="en-US" sz="1400" b="1" dirty="0"/>
            </a:p>
          </p:txBody>
        </p:sp>
        <p:sp>
          <p:nvSpPr>
            <p:cNvPr id="118" name="117 CuadroTexto"/>
            <p:cNvSpPr txBox="1"/>
            <p:nvPr/>
          </p:nvSpPr>
          <p:spPr>
            <a:xfrm>
              <a:off x="2264957" y="4969718"/>
              <a:ext cx="4389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419" sz="1400" b="1" dirty="0"/>
                <a:t>(...)</a:t>
              </a:r>
              <a:endParaRPr lang="en-US" sz="1400" b="1" dirty="0"/>
            </a:p>
          </p:txBody>
        </p:sp>
        <p:sp>
          <p:nvSpPr>
            <p:cNvPr id="119" name="118 CuadroTexto"/>
            <p:cNvSpPr txBox="1"/>
            <p:nvPr/>
          </p:nvSpPr>
          <p:spPr>
            <a:xfrm>
              <a:off x="2264957" y="5277495"/>
              <a:ext cx="4389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419" sz="1400" b="1" dirty="0"/>
                <a:t>(...)</a:t>
              </a:r>
              <a:endParaRPr lang="en-US" sz="1400" b="1" dirty="0"/>
            </a:p>
          </p:txBody>
        </p:sp>
        <p:sp>
          <p:nvSpPr>
            <p:cNvPr id="120" name="119 CuadroTexto"/>
            <p:cNvSpPr txBox="1"/>
            <p:nvPr/>
          </p:nvSpPr>
          <p:spPr>
            <a:xfrm>
              <a:off x="2264957" y="5559531"/>
              <a:ext cx="4389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419" sz="1400" b="1" dirty="0"/>
                <a:t>(...)</a:t>
              </a:r>
              <a:endParaRPr lang="en-US" sz="1400" b="1" dirty="0"/>
            </a:p>
          </p:txBody>
        </p:sp>
        <p:sp>
          <p:nvSpPr>
            <p:cNvPr id="121" name="120 CuadroTexto"/>
            <p:cNvSpPr txBox="1"/>
            <p:nvPr/>
          </p:nvSpPr>
          <p:spPr>
            <a:xfrm>
              <a:off x="2264957" y="5820174"/>
              <a:ext cx="4389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419" sz="1400" b="1" dirty="0"/>
                <a:t>(...)</a:t>
              </a:r>
              <a:endParaRPr lang="en-US" sz="1400" b="1" dirty="0"/>
            </a:p>
          </p:txBody>
        </p:sp>
      </p:grpSp>
      <p:sp>
        <p:nvSpPr>
          <p:cNvPr id="124" name="123 CuadroTexto"/>
          <p:cNvSpPr txBox="1"/>
          <p:nvPr/>
        </p:nvSpPr>
        <p:spPr>
          <a:xfrm>
            <a:off x="5285232" y="768096"/>
            <a:ext cx="1819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u="sng" dirty="0"/>
              <a:t>Binaria (Base = 2)</a:t>
            </a:r>
            <a:endParaRPr lang="en-US" u="sng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657" y="1251200"/>
            <a:ext cx="670806" cy="4895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120" y="1251200"/>
            <a:ext cx="705716" cy="4895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9" name="338 CuadroTexto"/>
          <p:cNvSpPr txBox="1"/>
          <p:nvPr/>
        </p:nvSpPr>
        <p:spPr>
          <a:xfrm>
            <a:off x="7261150" y="768096"/>
            <a:ext cx="1819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u="sng" dirty="0"/>
              <a:t>Octal (Base = 8)</a:t>
            </a:r>
            <a:endParaRPr lang="en-US" u="sng" dirty="0"/>
          </a:p>
        </p:txBody>
      </p:sp>
      <p:pic>
        <p:nvPicPr>
          <p:cNvPr id="4102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022" y="1232913"/>
            <a:ext cx="705716" cy="4895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2" name="341 CuadroTexto"/>
          <p:cNvSpPr txBox="1"/>
          <p:nvPr/>
        </p:nvSpPr>
        <p:spPr>
          <a:xfrm>
            <a:off x="9134856" y="768096"/>
            <a:ext cx="2670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u="sng" dirty="0"/>
              <a:t>Hexadecimal (Base = 16)</a:t>
            </a:r>
            <a:endParaRPr lang="en-US" u="sng" dirty="0"/>
          </a:p>
        </p:txBody>
      </p:sp>
      <p:pic>
        <p:nvPicPr>
          <p:cNvPr id="410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753" y="1221125"/>
            <a:ext cx="693235" cy="489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6" name="4105 CuadroTexto"/>
          <p:cNvSpPr txBox="1"/>
          <p:nvPr/>
        </p:nvSpPr>
        <p:spPr>
          <a:xfrm>
            <a:off x="596749" y="771952"/>
            <a:ext cx="1788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u="sng" dirty="0"/>
              <a:t>Cantidad</a:t>
            </a:r>
            <a:endParaRPr lang="en-US" u="sng" dirty="0"/>
          </a:p>
        </p:txBody>
      </p:sp>
      <p:pic>
        <p:nvPicPr>
          <p:cNvPr id="347" name="Picture 11" descr="Schoolkid clipart. Free download transparent .PNG | Creazill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950" y="694305"/>
            <a:ext cx="302628" cy="65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11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124" grpId="0"/>
      <p:bldP spid="339" grpId="0"/>
      <p:bldP spid="342" grpId="0"/>
      <p:bldP spid="410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Sistema Binario en electrónica</a:t>
            </a:r>
            <a:endParaRPr lang="en-US" dirty="0"/>
          </a:p>
        </p:txBody>
      </p:sp>
      <p:sp>
        <p:nvSpPr>
          <p:cNvPr id="3" name="2 CuadroTexto"/>
          <p:cNvSpPr txBox="1"/>
          <p:nvPr/>
        </p:nvSpPr>
        <p:spPr>
          <a:xfrm>
            <a:off x="493713" y="1480263"/>
            <a:ext cx="3026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u="sng" dirty="0"/>
              <a:t>Bit</a:t>
            </a:r>
            <a:r>
              <a:rPr lang="es-419" dirty="0"/>
              <a:t>: </a:t>
            </a:r>
            <a:r>
              <a:rPr lang="es-419" b="1" dirty="0"/>
              <a:t>BI</a:t>
            </a:r>
            <a:r>
              <a:rPr lang="es-419" dirty="0"/>
              <a:t>nari digi</a:t>
            </a:r>
            <a:r>
              <a:rPr lang="es-419" b="1" dirty="0"/>
              <a:t>T</a:t>
            </a:r>
            <a:r>
              <a:rPr lang="es-419" dirty="0"/>
              <a:t>. Es la mínima unidad que se puede almacenar en un circuito electrónico.</a:t>
            </a:r>
            <a:endParaRPr lang="en-US" b="1" dirty="0"/>
          </a:p>
        </p:txBody>
      </p:sp>
      <p:pic>
        <p:nvPicPr>
          <p:cNvPr id="5122" name="Picture 2" descr="PSD GRATIS: Botón de Encendido Apagado (ON OFF) Interruptor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261" y="1481602"/>
            <a:ext cx="1555165" cy="129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417926" y="1708172"/>
            <a:ext cx="23542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/>
              <a:t>¿</a:t>
            </a:r>
            <a:r>
              <a:rPr lang="es-419" dirty="0">
                <a:solidFill>
                  <a:srgbClr val="92D050"/>
                </a:solidFill>
              </a:rPr>
              <a:t>3,3V</a:t>
            </a:r>
            <a:r>
              <a:rPr lang="es-419" dirty="0"/>
              <a:t> o </a:t>
            </a:r>
            <a:r>
              <a:rPr lang="es-419" dirty="0">
                <a:solidFill>
                  <a:srgbClr val="FF0000"/>
                </a:solidFill>
              </a:rPr>
              <a:t>0V</a:t>
            </a:r>
            <a:r>
              <a:rPr lang="es-419" dirty="0"/>
              <a:t>?</a:t>
            </a:r>
          </a:p>
          <a:p>
            <a:r>
              <a:rPr lang="en-US" dirty="0"/>
              <a:t>¿</a:t>
            </a:r>
            <a:r>
              <a:rPr lang="en-US" dirty="0">
                <a:solidFill>
                  <a:srgbClr val="92D050"/>
                </a:solidFill>
              </a:rPr>
              <a:t>P</a:t>
            </a:r>
            <a:r>
              <a:rPr lang="es-419" dirty="0">
                <a:solidFill>
                  <a:srgbClr val="92D050"/>
                </a:solidFill>
              </a:rPr>
              <a:t>rendido </a:t>
            </a:r>
            <a:r>
              <a:rPr lang="es-419" dirty="0"/>
              <a:t>o </a:t>
            </a:r>
            <a:r>
              <a:rPr lang="es-419" dirty="0">
                <a:solidFill>
                  <a:srgbClr val="FF0000"/>
                </a:solidFill>
              </a:rPr>
              <a:t>apagado</a:t>
            </a:r>
            <a:r>
              <a:rPr lang="es-419" dirty="0"/>
              <a:t>?</a:t>
            </a:r>
          </a:p>
          <a:p>
            <a:r>
              <a:rPr lang="es-419" dirty="0"/>
              <a:t>¿</a:t>
            </a:r>
            <a:r>
              <a:rPr lang="es-419" dirty="0">
                <a:solidFill>
                  <a:srgbClr val="92D050"/>
                </a:solidFill>
              </a:rPr>
              <a:t>1</a:t>
            </a:r>
            <a:r>
              <a:rPr lang="es-419" dirty="0"/>
              <a:t> o </a:t>
            </a:r>
            <a:r>
              <a:rPr lang="es-419" dirty="0">
                <a:solidFill>
                  <a:srgbClr val="FF0000"/>
                </a:solidFill>
              </a:rPr>
              <a:t>0</a:t>
            </a:r>
            <a:r>
              <a:rPr lang="es-419" dirty="0"/>
              <a:t>?</a:t>
            </a:r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493713" y="3339703"/>
            <a:ext cx="2487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u="sng" dirty="0"/>
              <a:t>Byte</a:t>
            </a:r>
            <a:r>
              <a:rPr lang="es-419" dirty="0"/>
              <a:t>: Conjunto de 8 bits</a:t>
            </a:r>
            <a:endParaRPr lang="en-US" b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600" y="3357753"/>
            <a:ext cx="4060234" cy="351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493712" y="3817255"/>
            <a:ext cx="3291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u="sng" dirty="0"/>
              <a:t>Nibble</a:t>
            </a:r>
            <a:r>
              <a:rPr lang="es-419" dirty="0"/>
              <a:t>: Conjunto de 4 bits de un byte</a:t>
            </a:r>
            <a:endParaRPr lang="en-U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4673084" y="3955755"/>
            <a:ext cx="124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>
                <a:solidFill>
                  <a:srgbClr val="00B0F0"/>
                </a:solidFill>
              </a:rPr>
              <a:t>Nibble alto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672135" y="3955755"/>
            <a:ext cx="1447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>
                <a:solidFill>
                  <a:srgbClr val="00B050"/>
                </a:solidFill>
              </a:rPr>
              <a:t>Nibble bajo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93712" y="4658294"/>
            <a:ext cx="35387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u="sng" dirty="0"/>
              <a:t>Word</a:t>
            </a:r>
            <a:r>
              <a:rPr lang="es-419" dirty="0"/>
              <a:t>: Conjunto de bits que pueden ser accedidos en una única operaci</a:t>
            </a:r>
            <a:r>
              <a:rPr lang="en-US" dirty="0"/>
              <a:t>ó</a:t>
            </a:r>
            <a:r>
              <a:rPr lang="es-419" dirty="0"/>
              <a:t>n de lectura o escritura. </a:t>
            </a:r>
            <a:r>
              <a:rPr lang="en-US" b="1" dirty="0"/>
              <a:t>T</a:t>
            </a:r>
            <a:r>
              <a:rPr lang="es-419" b="1" dirty="0"/>
              <a:t>amaño del bus de datos</a:t>
            </a:r>
            <a:r>
              <a:rPr lang="es-419" dirty="0"/>
              <a:t>.</a:t>
            </a:r>
            <a:endParaRPr lang="en-US" b="1" dirty="0"/>
          </a:p>
        </p:txBody>
      </p:sp>
      <p:pic>
        <p:nvPicPr>
          <p:cNvPr id="5125" name="Picture 5" descr="Encuesta: ¿tu sistema principal es de 32 o 64 bits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822" y="4251519"/>
            <a:ext cx="3017048" cy="20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9357360" y="1371600"/>
            <a:ext cx="2631440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419" u="sng" dirty="0"/>
              <a:t>IMPORTANTE</a:t>
            </a:r>
            <a:r>
              <a:rPr lang="es-419" dirty="0"/>
              <a:t>:</a:t>
            </a:r>
          </a:p>
          <a:p>
            <a:pPr algn="ctr"/>
            <a:r>
              <a:rPr lang="en-US" dirty="0"/>
              <a:t>T</a:t>
            </a:r>
            <a:r>
              <a:rPr lang="es-419" dirty="0"/>
              <a:t>oda la información se almacena en Bits en los dispositivos electrónicos. Es por eso que decimos que “todo es un número”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50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9" grpId="0"/>
      <p:bldP spid="7" grpId="0"/>
      <p:bldP spid="11" grpId="0"/>
      <p:bldP spid="12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Multiplos del byte</a:t>
            </a:r>
            <a:endParaRPr lang="en-US" dirty="0"/>
          </a:p>
        </p:txBody>
      </p:sp>
      <p:pic>
        <p:nvPicPr>
          <p:cNvPr id="7170" name="Picture 2" descr="Unidades de almacenamiento – INICIATIVAS TIC 3ºES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98" y="1020773"/>
            <a:ext cx="11541462" cy="4692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46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Base X a Base 10</a:t>
            </a:r>
            <a:endParaRPr lang="en-US" dirty="0"/>
          </a:p>
        </p:txBody>
      </p:sp>
      <p:sp>
        <p:nvSpPr>
          <p:cNvPr id="3" name="2 CuadroTexto"/>
          <p:cNvSpPr txBox="1"/>
          <p:nvPr/>
        </p:nvSpPr>
        <p:spPr>
          <a:xfrm>
            <a:off x="1234730" y="1053560"/>
            <a:ext cx="972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u="sng" dirty="0"/>
              <a:t>Binario</a:t>
            </a:r>
            <a:endParaRPr lang="en-US" u="sng" dirty="0"/>
          </a:p>
        </p:txBody>
      </p:sp>
      <p:sp>
        <p:nvSpPr>
          <p:cNvPr id="4" name="3 CuadroTexto"/>
          <p:cNvSpPr txBox="1"/>
          <p:nvPr/>
        </p:nvSpPr>
        <p:spPr>
          <a:xfrm>
            <a:off x="5329739" y="1094136"/>
            <a:ext cx="71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u="sng" dirty="0"/>
              <a:t>Octal</a:t>
            </a:r>
            <a:endParaRPr lang="en-US" u="sng" dirty="0"/>
          </a:p>
        </p:txBody>
      </p:sp>
      <p:sp>
        <p:nvSpPr>
          <p:cNvPr id="5" name="4 CuadroTexto"/>
          <p:cNvSpPr txBox="1"/>
          <p:nvPr/>
        </p:nvSpPr>
        <p:spPr>
          <a:xfrm>
            <a:off x="9101275" y="1064704"/>
            <a:ext cx="143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u="sng" dirty="0"/>
              <a:t>Hexadecimal</a:t>
            </a:r>
            <a:endParaRPr lang="en-US" u="sng" dirty="0"/>
          </a:p>
        </p:txBody>
      </p:sp>
      <p:sp>
        <p:nvSpPr>
          <p:cNvPr id="8" name="7 Elipse"/>
          <p:cNvSpPr/>
          <p:nvPr/>
        </p:nvSpPr>
        <p:spPr>
          <a:xfrm>
            <a:off x="810169" y="1668038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9" name="8 Elipse"/>
          <p:cNvSpPr/>
          <p:nvPr/>
        </p:nvSpPr>
        <p:spPr>
          <a:xfrm>
            <a:off x="1267369" y="1668038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0</a:t>
            </a:r>
          </a:p>
        </p:txBody>
      </p:sp>
      <p:sp>
        <p:nvSpPr>
          <p:cNvPr id="10" name="9 Elipse"/>
          <p:cNvSpPr/>
          <p:nvPr/>
        </p:nvSpPr>
        <p:spPr>
          <a:xfrm>
            <a:off x="1697137" y="1668038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dirty="0">
                <a:solidFill>
                  <a:srgbClr val="FFC000"/>
                </a:solidFill>
              </a:rPr>
              <a:t>1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2136049" y="1668038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1</a:t>
            </a:r>
          </a:p>
        </p:txBody>
      </p:sp>
      <p:cxnSp>
        <p:nvCxnSpPr>
          <p:cNvPr id="12" name="11 Conector angular"/>
          <p:cNvCxnSpPr>
            <a:stCxn id="11" idx="4"/>
          </p:cNvCxnSpPr>
          <p:nvPr/>
        </p:nvCxnSpPr>
        <p:spPr>
          <a:xfrm rot="16200000" flipH="1">
            <a:off x="2356158" y="2019429"/>
            <a:ext cx="380457" cy="427482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angular"/>
          <p:cNvCxnSpPr>
            <a:stCxn id="10" idx="4"/>
          </p:cNvCxnSpPr>
          <p:nvPr/>
        </p:nvCxnSpPr>
        <p:spPr>
          <a:xfrm rot="16200000" flipH="1">
            <a:off x="1946472" y="1990202"/>
            <a:ext cx="760916" cy="866395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angular"/>
          <p:cNvCxnSpPr/>
          <p:nvPr/>
        </p:nvCxnSpPr>
        <p:spPr>
          <a:xfrm>
            <a:off x="1463965" y="2068587"/>
            <a:ext cx="1296165" cy="1129070"/>
          </a:xfrm>
          <a:prstGeom prst="bentConnector3">
            <a:avLst>
              <a:gd name="adj1" fmla="val -793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angular"/>
          <p:cNvCxnSpPr>
            <a:stCxn id="8" idx="4"/>
          </p:cNvCxnSpPr>
          <p:nvPr/>
        </p:nvCxnSpPr>
        <p:spPr>
          <a:xfrm rot="16200000" flipH="1">
            <a:off x="1108599" y="1941107"/>
            <a:ext cx="1549695" cy="1753363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Elipse"/>
          <p:cNvSpPr/>
          <p:nvPr/>
        </p:nvSpPr>
        <p:spPr>
          <a:xfrm>
            <a:off x="371257" y="1666374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1</a:t>
            </a:r>
          </a:p>
        </p:txBody>
      </p:sp>
      <p:cxnSp>
        <p:nvCxnSpPr>
          <p:cNvPr id="17" name="16 Conector angular"/>
          <p:cNvCxnSpPr>
            <a:stCxn id="16" idx="4"/>
          </p:cNvCxnSpPr>
          <p:nvPr/>
        </p:nvCxnSpPr>
        <p:spPr>
          <a:xfrm rot="16200000" flipH="1">
            <a:off x="688491" y="1920639"/>
            <a:ext cx="1951000" cy="2192277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28 CuadroTexto"/>
          <p:cNvSpPr txBox="1"/>
          <p:nvPr/>
        </p:nvSpPr>
        <p:spPr>
          <a:xfrm>
            <a:off x="2760130" y="2254122"/>
            <a:ext cx="822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rgbClr val="FF0000"/>
                </a:solidFill>
              </a:rPr>
              <a:t>1 </a:t>
            </a:r>
            <a:r>
              <a:rPr lang="es-419" sz="1600" dirty="0"/>
              <a:t>x 2</a:t>
            </a:r>
            <a:r>
              <a:rPr lang="en-US" sz="1600" dirty="0"/>
              <a:t>^0</a:t>
            </a:r>
          </a:p>
        </p:txBody>
      </p:sp>
      <p:sp>
        <p:nvSpPr>
          <p:cNvPr id="31" name="30 CuadroTexto"/>
          <p:cNvSpPr txBox="1"/>
          <p:nvPr/>
        </p:nvSpPr>
        <p:spPr>
          <a:xfrm>
            <a:off x="2760130" y="2648512"/>
            <a:ext cx="822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rgbClr val="FFC000"/>
                </a:solidFill>
              </a:rPr>
              <a:t>1 </a:t>
            </a:r>
            <a:r>
              <a:rPr lang="es-419" sz="1600" dirty="0"/>
              <a:t>x 2</a:t>
            </a:r>
            <a:r>
              <a:rPr lang="en-US" sz="1600" dirty="0"/>
              <a:t>^1</a:t>
            </a:r>
          </a:p>
        </p:txBody>
      </p:sp>
      <p:sp>
        <p:nvSpPr>
          <p:cNvPr id="32" name="31 CuadroTexto"/>
          <p:cNvSpPr txBox="1"/>
          <p:nvPr/>
        </p:nvSpPr>
        <p:spPr>
          <a:xfrm>
            <a:off x="2760130" y="3028380"/>
            <a:ext cx="822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rgbClr val="FFFF00"/>
                </a:solidFill>
              </a:rPr>
              <a:t>0 </a:t>
            </a:r>
            <a:r>
              <a:rPr lang="es-419" sz="1600" dirty="0"/>
              <a:t>x 2</a:t>
            </a:r>
            <a:r>
              <a:rPr lang="en-US" sz="1600" dirty="0"/>
              <a:t>^2</a:t>
            </a:r>
          </a:p>
        </p:txBody>
      </p:sp>
      <p:sp>
        <p:nvSpPr>
          <p:cNvPr id="33" name="32 CuadroTexto"/>
          <p:cNvSpPr txBox="1"/>
          <p:nvPr/>
        </p:nvSpPr>
        <p:spPr>
          <a:xfrm>
            <a:off x="2760130" y="3423360"/>
            <a:ext cx="822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rgbClr val="92D050"/>
                </a:solidFill>
              </a:rPr>
              <a:t>1 </a:t>
            </a:r>
            <a:r>
              <a:rPr lang="es-419" sz="1600" dirty="0"/>
              <a:t>x 2</a:t>
            </a:r>
            <a:r>
              <a:rPr lang="en-US" sz="1600" dirty="0"/>
              <a:t>^3</a:t>
            </a:r>
          </a:p>
        </p:txBody>
      </p:sp>
      <p:sp>
        <p:nvSpPr>
          <p:cNvPr id="34" name="33 CuadroTexto"/>
          <p:cNvSpPr txBox="1"/>
          <p:nvPr/>
        </p:nvSpPr>
        <p:spPr>
          <a:xfrm>
            <a:off x="2760128" y="3823001"/>
            <a:ext cx="822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rgbClr val="00B0F0"/>
                </a:solidFill>
              </a:rPr>
              <a:t>1 </a:t>
            </a:r>
            <a:r>
              <a:rPr lang="es-419" sz="1600" dirty="0"/>
              <a:t>x 2</a:t>
            </a:r>
            <a:r>
              <a:rPr lang="en-US" sz="1600" dirty="0"/>
              <a:t>^4</a:t>
            </a:r>
          </a:p>
        </p:txBody>
      </p:sp>
      <p:sp>
        <p:nvSpPr>
          <p:cNvPr id="30" name="29 CuadroTexto"/>
          <p:cNvSpPr txBox="1"/>
          <p:nvPr/>
        </p:nvSpPr>
        <p:spPr>
          <a:xfrm>
            <a:off x="937952" y="4997902"/>
            <a:ext cx="2304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</a:t>
            </a:r>
            <a:r>
              <a:rPr lang="en-US" dirty="0"/>
              <a:t> + </a:t>
            </a:r>
            <a:r>
              <a:rPr lang="en-US" dirty="0">
                <a:solidFill>
                  <a:srgbClr val="FFC000"/>
                </a:solidFill>
              </a:rPr>
              <a:t>2</a:t>
            </a:r>
            <a:r>
              <a:rPr lang="en-US" dirty="0"/>
              <a:t> + </a:t>
            </a:r>
            <a:r>
              <a:rPr lang="en-US" dirty="0">
                <a:solidFill>
                  <a:srgbClr val="FFFF00"/>
                </a:solidFill>
              </a:rPr>
              <a:t>0</a:t>
            </a:r>
            <a:r>
              <a:rPr lang="en-US" dirty="0"/>
              <a:t> + </a:t>
            </a:r>
            <a:r>
              <a:rPr lang="en-US" dirty="0">
                <a:solidFill>
                  <a:srgbClr val="92D050"/>
                </a:solidFill>
              </a:rPr>
              <a:t>8</a:t>
            </a:r>
            <a:r>
              <a:rPr lang="en-US" dirty="0"/>
              <a:t> + </a:t>
            </a:r>
            <a:r>
              <a:rPr lang="en-US" dirty="0">
                <a:solidFill>
                  <a:srgbClr val="00B0F0"/>
                </a:solidFill>
              </a:rPr>
              <a:t>16 </a:t>
            </a:r>
            <a:r>
              <a:rPr lang="en-US" dirty="0"/>
              <a:t>= 27</a:t>
            </a:r>
          </a:p>
        </p:txBody>
      </p:sp>
      <p:sp>
        <p:nvSpPr>
          <p:cNvPr id="35" name="34 Cerrar llave"/>
          <p:cNvSpPr/>
          <p:nvPr/>
        </p:nvSpPr>
        <p:spPr>
          <a:xfrm rot="5400000">
            <a:off x="1659185" y="2981068"/>
            <a:ext cx="635508" cy="3211366"/>
          </a:xfrm>
          <a:prstGeom prst="rightBrace">
            <a:avLst>
              <a:gd name="adj1" fmla="val 8333"/>
              <a:gd name="adj2" fmla="val 4943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36 Elipse"/>
          <p:cNvSpPr/>
          <p:nvPr/>
        </p:nvSpPr>
        <p:spPr>
          <a:xfrm>
            <a:off x="4775617" y="1693683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2</a:t>
            </a:r>
          </a:p>
        </p:txBody>
      </p:sp>
      <p:sp>
        <p:nvSpPr>
          <p:cNvPr id="38" name="37 Elipse"/>
          <p:cNvSpPr/>
          <p:nvPr/>
        </p:nvSpPr>
        <p:spPr>
          <a:xfrm>
            <a:off x="5232817" y="1693683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0</a:t>
            </a:r>
          </a:p>
        </p:txBody>
      </p:sp>
      <p:sp>
        <p:nvSpPr>
          <p:cNvPr id="39" name="38 Elipse"/>
          <p:cNvSpPr/>
          <p:nvPr/>
        </p:nvSpPr>
        <p:spPr>
          <a:xfrm>
            <a:off x="5662585" y="1693683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dirty="0">
                <a:solidFill>
                  <a:srgbClr val="FFC000"/>
                </a:solidFill>
              </a:rPr>
              <a:t>7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40" name="39 Elipse"/>
          <p:cNvSpPr/>
          <p:nvPr/>
        </p:nvSpPr>
        <p:spPr>
          <a:xfrm>
            <a:off x="6101497" y="1693683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3</a:t>
            </a:r>
          </a:p>
        </p:txBody>
      </p:sp>
      <p:cxnSp>
        <p:nvCxnSpPr>
          <p:cNvPr id="41" name="40 Conector angular"/>
          <p:cNvCxnSpPr>
            <a:stCxn id="40" idx="4"/>
          </p:cNvCxnSpPr>
          <p:nvPr/>
        </p:nvCxnSpPr>
        <p:spPr>
          <a:xfrm rot="16200000" flipH="1">
            <a:off x="6321606" y="2045074"/>
            <a:ext cx="380457" cy="427482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Conector angular"/>
          <p:cNvCxnSpPr>
            <a:stCxn id="39" idx="4"/>
          </p:cNvCxnSpPr>
          <p:nvPr/>
        </p:nvCxnSpPr>
        <p:spPr>
          <a:xfrm rot="16200000" flipH="1">
            <a:off x="5911920" y="2015847"/>
            <a:ext cx="760916" cy="866395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Conector angular"/>
          <p:cNvCxnSpPr/>
          <p:nvPr/>
        </p:nvCxnSpPr>
        <p:spPr>
          <a:xfrm>
            <a:off x="5429413" y="2094232"/>
            <a:ext cx="1296165" cy="1129070"/>
          </a:xfrm>
          <a:prstGeom prst="bentConnector3">
            <a:avLst>
              <a:gd name="adj1" fmla="val -793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Conector angular"/>
          <p:cNvCxnSpPr>
            <a:stCxn id="37" idx="4"/>
          </p:cNvCxnSpPr>
          <p:nvPr/>
        </p:nvCxnSpPr>
        <p:spPr>
          <a:xfrm rot="16200000" flipH="1">
            <a:off x="5074047" y="1966752"/>
            <a:ext cx="1549695" cy="1753363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Elipse"/>
          <p:cNvSpPr/>
          <p:nvPr/>
        </p:nvSpPr>
        <p:spPr>
          <a:xfrm>
            <a:off x="4336705" y="1692019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4</a:t>
            </a:r>
          </a:p>
        </p:txBody>
      </p:sp>
      <p:cxnSp>
        <p:nvCxnSpPr>
          <p:cNvPr id="46" name="45 Conector angular"/>
          <p:cNvCxnSpPr>
            <a:stCxn id="45" idx="4"/>
          </p:cNvCxnSpPr>
          <p:nvPr/>
        </p:nvCxnSpPr>
        <p:spPr>
          <a:xfrm rot="16200000" flipH="1">
            <a:off x="4653939" y="1946284"/>
            <a:ext cx="1951000" cy="2192277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46 CuadroTexto"/>
          <p:cNvSpPr txBox="1"/>
          <p:nvPr/>
        </p:nvSpPr>
        <p:spPr>
          <a:xfrm>
            <a:off x="6725578" y="2279767"/>
            <a:ext cx="822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rgbClr val="FF0000"/>
                </a:solidFill>
              </a:rPr>
              <a:t>3 </a:t>
            </a:r>
            <a:r>
              <a:rPr lang="es-419" sz="1600" dirty="0"/>
              <a:t>x 8</a:t>
            </a:r>
            <a:r>
              <a:rPr lang="en-US" sz="1600" dirty="0"/>
              <a:t>^0</a:t>
            </a:r>
          </a:p>
        </p:txBody>
      </p:sp>
      <p:sp>
        <p:nvSpPr>
          <p:cNvPr id="48" name="47 CuadroTexto"/>
          <p:cNvSpPr txBox="1"/>
          <p:nvPr/>
        </p:nvSpPr>
        <p:spPr>
          <a:xfrm>
            <a:off x="6725578" y="2674157"/>
            <a:ext cx="822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rgbClr val="FFC000"/>
                </a:solidFill>
              </a:rPr>
              <a:t>7 </a:t>
            </a:r>
            <a:r>
              <a:rPr lang="es-419" sz="1600" dirty="0"/>
              <a:t>x 8</a:t>
            </a:r>
            <a:r>
              <a:rPr lang="en-US" sz="1600" dirty="0"/>
              <a:t>^1</a:t>
            </a:r>
          </a:p>
        </p:txBody>
      </p:sp>
      <p:sp>
        <p:nvSpPr>
          <p:cNvPr id="49" name="48 CuadroTexto"/>
          <p:cNvSpPr txBox="1"/>
          <p:nvPr/>
        </p:nvSpPr>
        <p:spPr>
          <a:xfrm>
            <a:off x="6725578" y="3054025"/>
            <a:ext cx="822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rgbClr val="FFFF00"/>
                </a:solidFill>
              </a:rPr>
              <a:t>0 </a:t>
            </a:r>
            <a:r>
              <a:rPr lang="es-419" sz="1600" dirty="0"/>
              <a:t>x 8</a:t>
            </a:r>
            <a:r>
              <a:rPr lang="en-US" sz="1600" dirty="0"/>
              <a:t>^2</a:t>
            </a:r>
          </a:p>
        </p:txBody>
      </p:sp>
      <p:sp>
        <p:nvSpPr>
          <p:cNvPr id="50" name="49 CuadroTexto"/>
          <p:cNvSpPr txBox="1"/>
          <p:nvPr/>
        </p:nvSpPr>
        <p:spPr>
          <a:xfrm>
            <a:off x="6725578" y="3449005"/>
            <a:ext cx="822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rgbClr val="92D050"/>
                </a:solidFill>
              </a:rPr>
              <a:t>2 </a:t>
            </a:r>
            <a:r>
              <a:rPr lang="es-419" sz="1600" dirty="0"/>
              <a:t>x 8</a:t>
            </a:r>
            <a:r>
              <a:rPr lang="en-US" sz="1600" dirty="0"/>
              <a:t>^3</a:t>
            </a:r>
          </a:p>
        </p:txBody>
      </p:sp>
      <p:sp>
        <p:nvSpPr>
          <p:cNvPr id="51" name="50 CuadroTexto"/>
          <p:cNvSpPr txBox="1"/>
          <p:nvPr/>
        </p:nvSpPr>
        <p:spPr>
          <a:xfrm>
            <a:off x="6725576" y="3848646"/>
            <a:ext cx="8224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rgbClr val="00B0F0"/>
                </a:solidFill>
              </a:rPr>
              <a:t>4 </a:t>
            </a:r>
            <a:r>
              <a:rPr lang="es-419" sz="1600" dirty="0"/>
              <a:t>x 8</a:t>
            </a:r>
            <a:r>
              <a:rPr lang="en-US" sz="1600" dirty="0"/>
              <a:t>^4</a:t>
            </a:r>
          </a:p>
        </p:txBody>
      </p:sp>
      <p:sp>
        <p:nvSpPr>
          <p:cNvPr id="52" name="51 CuadroTexto"/>
          <p:cNvSpPr txBox="1"/>
          <p:nvPr/>
        </p:nvSpPr>
        <p:spPr>
          <a:xfrm>
            <a:off x="4215279" y="5023547"/>
            <a:ext cx="345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3</a:t>
            </a:r>
            <a:r>
              <a:rPr lang="en-US" dirty="0"/>
              <a:t> + </a:t>
            </a:r>
            <a:r>
              <a:rPr lang="en-US" dirty="0">
                <a:solidFill>
                  <a:srgbClr val="FFC000"/>
                </a:solidFill>
              </a:rPr>
              <a:t>56</a:t>
            </a:r>
            <a:r>
              <a:rPr lang="en-US" dirty="0"/>
              <a:t> + </a:t>
            </a:r>
            <a:r>
              <a:rPr lang="en-US" dirty="0">
                <a:solidFill>
                  <a:srgbClr val="FFFF00"/>
                </a:solidFill>
              </a:rPr>
              <a:t>0</a:t>
            </a:r>
            <a:r>
              <a:rPr lang="en-US" dirty="0"/>
              <a:t> + </a:t>
            </a:r>
            <a:r>
              <a:rPr lang="en-US" dirty="0">
                <a:solidFill>
                  <a:srgbClr val="92D050"/>
                </a:solidFill>
              </a:rPr>
              <a:t>1024</a:t>
            </a:r>
            <a:r>
              <a:rPr lang="en-US" dirty="0"/>
              <a:t> + </a:t>
            </a:r>
            <a:r>
              <a:rPr lang="en-US" dirty="0">
                <a:solidFill>
                  <a:srgbClr val="00B0F0"/>
                </a:solidFill>
              </a:rPr>
              <a:t>16384 </a:t>
            </a:r>
            <a:r>
              <a:rPr lang="en-US" dirty="0"/>
              <a:t>= 17467</a:t>
            </a:r>
          </a:p>
        </p:txBody>
      </p:sp>
      <p:sp>
        <p:nvSpPr>
          <p:cNvPr id="53" name="52 Cerrar llave"/>
          <p:cNvSpPr/>
          <p:nvPr/>
        </p:nvSpPr>
        <p:spPr>
          <a:xfrm rot="5400000">
            <a:off x="5624633" y="3006713"/>
            <a:ext cx="635508" cy="3211366"/>
          </a:xfrm>
          <a:prstGeom prst="rightBrace">
            <a:avLst>
              <a:gd name="adj1" fmla="val 8333"/>
              <a:gd name="adj2" fmla="val 4943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53 Elipse"/>
          <p:cNvSpPr/>
          <p:nvPr/>
        </p:nvSpPr>
        <p:spPr>
          <a:xfrm>
            <a:off x="8887369" y="1667577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55" name="54 Elipse"/>
          <p:cNvSpPr/>
          <p:nvPr/>
        </p:nvSpPr>
        <p:spPr>
          <a:xfrm>
            <a:off x="9344569" y="1667577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0</a:t>
            </a:r>
          </a:p>
        </p:txBody>
      </p:sp>
      <p:sp>
        <p:nvSpPr>
          <p:cNvPr id="56" name="55 Elipse"/>
          <p:cNvSpPr/>
          <p:nvPr/>
        </p:nvSpPr>
        <p:spPr>
          <a:xfrm>
            <a:off x="9774337" y="1667577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dirty="0">
                <a:solidFill>
                  <a:srgbClr val="FFC000"/>
                </a:solidFill>
              </a:rPr>
              <a:t>A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57" name="56 Elipse"/>
          <p:cNvSpPr/>
          <p:nvPr/>
        </p:nvSpPr>
        <p:spPr>
          <a:xfrm>
            <a:off x="10213249" y="1667577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F</a:t>
            </a:r>
          </a:p>
        </p:txBody>
      </p:sp>
      <p:cxnSp>
        <p:nvCxnSpPr>
          <p:cNvPr id="58" name="57 Conector angular"/>
          <p:cNvCxnSpPr>
            <a:stCxn id="57" idx="4"/>
          </p:cNvCxnSpPr>
          <p:nvPr/>
        </p:nvCxnSpPr>
        <p:spPr>
          <a:xfrm rot="16200000" flipH="1">
            <a:off x="10433358" y="2018968"/>
            <a:ext cx="380457" cy="427482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58 Conector angular"/>
          <p:cNvCxnSpPr>
            <a:stCxn id="56" idx="4"/>
          </p:cNvCxnSpPr>
          <p:nvPr/>
        </p:nvCxnSpPr>
        <p:spPr>
          <a:xfrm rot="16200000" flipH="1">
            <a:off x="10023672" y="1989741"/>
            <a:ext cx="760916" cy="866395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59 Conector angular"/>
          <p:cNvCxnSpPr/>
          <p:nvPr/>
        </p:nvCxnSpPr>
        <p:spPr>
          <a:xfrm>
            <a:off x="9541165" y="2068126"/>
            <a:ext cx="1296165" cy="1129070"/>
          </a:xfrm>
          <a:prstGeom prst="bentConnector3">
            <a:avLst>
              <a:gd name="adj1" fmla="val -793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60 Conector angular"/>
          <p:cNvCxnSpPr>
            <a:stCxn id="54" idx="4"/>
          </p:cNvCxnSpPr>
          <p:nvPr/>
        </p:nvCxnSpPr>
        <p:spPr>
          <a:xfrm rot="16200000" flipH="1">
            <a:off x="9185799" y="1940646"/>
            <a:ext cx="1549695" cy="1753363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61 Elipse"/>
          <p:cNvSpPr/>
          <p:nvPr/>
        </p:nvSpPr>
        <p:spPr>
          <a:xfrm>
            <a:off x="8448457" y="1665913"/>
            <a:ext cx="393192" cy="374904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1</a:t>
            </a:r>
          </a:p>
        </p:txBody>
      </p:sp>
      <p:cxnSp>
        <p:nvCxnSpPr>
          <p:cNvPr id="63" name="62 Conector angular"/>
          <p:cNvCxnSpPr>
            <a:stCxn id="62" idx="4"/>
          </p:cNvCxnSpPr>
          <p:nvPr/>
        </p:nvCxnSpPr>
        <p:spPr>
          <a:xfrm rot="16200000" flipH="1">
            <a:off x="8765691" y="1920178"/>
            <a:ext cx="1951000" cy="2192277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63 CuadroTexto"/>
          <p:cNvSpPr txBox="1"/>
          <p:nvPr/>
        </p:nvSpPr>
        <p:spPr>
          <a:xfrm>
            <a:off x="10837330" y="2253661"/>
            <a:ext cx="10132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rgbClr val="FF0000"/>
                </a:solidFill>
              </a:rPr>
              <a:t>15 </a:t>
            </a:r>
            <a:r>
              <a:rPr lang="es-419" sz="1600" dirty="0"/>
              <a:t>x 16</a:t>
            </a:r>
            <a:r>
              <a:rPr lang="en-US" sz="1600" dirty="0"/>
              <a:t>^0</a:t>
            </a:r>
          </a:p>
        </p:txBody>
      </p:sp>
      <p:sp>
        <p:nvSpPr>
          <p:cNvPr id="65" name="64 CuadroTexto"/>
          <p:cNvSpPr txBox="1"/>
          <p:nvPr/>
        </p:nvSpPr>
        <p:spPr>
          <a:xfrm>
            <a:off x="10837330" y="2648051"/>
            <a:ext cx="10773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rgbClr val="FFC000"/>
                </a:solidFill>
              </a:rPr>
              <a:t>10 </a:t>
            </a:r>
            <a:r>
              <a:rPr lang="es-419" sz="1600" dirty="0"/>
              <a:t>x 16</a:t>
            </a:r>
            <a:r>
              <a:rPr lang="en-US" sz="1600" dirty="0"/>
              <a:t>^1</a:t>
            </a:r>
          </a:p>
        </p:txBody>
      </p:sp>
      <p:sp>
        <p:nvSpPr>
          <p:cNvPr id="66" name="65 CuadroTexto"/>
          <p:cNvSpPr txBox="1"/>
          <p:nvPr/>
        </p:nvSpPr>
        <p:spPr>
          <a:xfrm>
            <a:off x="10837330" y="3027919"/>
            <a:ext cx="1168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rgbClr val="FFFF00"/>
                </a:solidFill>
              </a:rPr>
              <a:t>0 </a:t>
            </a:r>
            <a:r>
              <a:rPr lang="es-419" sz="1600" dirty="0"/>
              <a:t>x 16</a:t>
            </a:r>
            <a:r>
              <a:rPr lang="en-US" sz="1600" dirty="0"/>
              <a:t>^2</a:t>
            </a:r>
          </a:p>
        </p:txBody>
      </p:sp>
      <p:sp>
        <p:nvSpPr>
          <p:cNvPr id="67" name="66 CuadroTexto"/>
          <p:cNvSpPr txBox="1"/>
          <p:nvPr/>
        </p:nvSpPr>
        <p:spPr>
          <a:xfrm>
            <a:off x="10837330" y="3422899"/>
            <a:ext cx="1168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rgbClr val="92D050"/>
                </a:solidFill>
              </a:rPr>
              <a:t>1 </a:t>
            </a:r>
            <a:r>
              <a:rPr lang="es-419" sz="1600" dirty="0"/>
              <a:t>x 16</a:t>
            </a:r>
            <a:r>
              <a:rPr lang="en-US" sz="1600" dirty="0"/>
              <a:t>^3</a:t>
            </a:r>
          </a:p>
        </p:txBody>
      </p:sp>
      <p:sp>
        <p:nvSpPr>
          <p:cNvPr id="68" name="67 CuadroTexto"/>
          <p:cNvSpPr txBox="1"/>
          <p:nvPr/>
        </p:nvSpPr>
        <p:spPr>
          <a:xfrm>
            <a:off x="10837328" y="3822540"/>
            <a:ext cx="1168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dirty="0">
                <a:solidFill>
                  <a:srgbClr val="00B0F0"/>
                </a:solidFill>
              </a:rPr>
              <a:t>1 </a:t>
            </a:r>
            <a:r>
              <a:rPr lang="es-419" sz="1600" dirty="0"/>
              <a:t>x 16</a:t>
            </a:r>
            <a:r>
              <a:rPr lang="en-US" sz="1600" dirty="0"/>
              <a:t>^4</a:t>
            </a:r>
          </a:p>
        </p:txBody>
      </p:sp>
      <p:sp>
        <p:nvSpPr>
          <p:cNvPr id="69" name="68 CuadroTexto"/>
          <p:cNvSpPr txBox="1"/>
          <p:nvPr/>
        </p:nvSpPr>
        <p:spPr>
          <a:xfrm>
            <a:off x="8235591" y="4997902"/>
            <a:ext cx="3679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15</a:t>
            </a:r>
            <a:r>
              <a:rPr lang="en-US" dirty="0"/>
              <a:t> + </a:t>
            </a:r>
            <a:r>
              <a:rPr lang="en-US" dirty="0">
                <a:solidFill>
                  <a:srgbClr val="FFC000"/>
                </a:solidFill>
              </a:rPr>
              <a:t>160</a:t>
            </a:r>
            <a:r>
              <a:rPr lang="en-US" dirty="0"/>
              <a:t> + </a:t>
            </a:r>
            <a:r>
              <a:rPr lang="en-US" dirty="0">
                <a:solidFill>
                  <a:srgbClr val="FFFF00"/>
                </a:solidFill>
              </a:rPr>
              <a:t>0</a:t>
            </a:r>
            <a:r>
              <a:rPr lang="en-US" dirty="0"/>
              <a:t> + </a:t>
            </a:r>
            <a:r>
              <a:rPr lang="en-US" dirty="0">
                <a:solidFill>
                  <a:srgbClr val="92D050"/>
                </a:solidFill>
              </a:rPr>
              <a:t>4096 </a:t>
            </a:r>
            <a:r>
              <a:rPr lang="en-US" dirty="0"/>
              <a:t>+ </a:t>
            </a:r>
            <a:r>
              <a:rPr lang="en-US" dirty="0">
                <a:solidFill>
                  <a:srgbClr val="00B0F0"/>
                </a:solidFill>
              </a:rPr>
              <a:t>65536</a:t>
            </a:r>
            <a:r>
              <a:rPr lang="en-US" dirty="0"/>
              <a:t>= 69807</a:t>
            </a:r>
          </a:p>
        </p:txBody>
      </p:sp>
      <p:sp>
        <p:nvSpPr>
          <p:cNvPr id="70" name="69 Cerrar llave"/>
          <p:cNvSpPr/>
          <p:nvPr/>
        </p:nvSpPr>
        <p:spPr>
          <a:xfrm rot="5400000">
            <a:off x="9736385" y="2980607"/>
            <a:ext cx="635508" cy="3211366"/>
          </a:xfrm>
          <a:prstGeom prst="rightBrace">
            <a:avLst>
              <a:gd name="adj1" fmla="val 8333"/>
              <a:gd name="adj2" fmla="val 4943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11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 animBg="1"/>
      <p:bldP spid="9" grpId="0" animBg="1"/>
      <p:bldP spid="10" grpId="0" animBg="1"/>
      <p:bldP spid="11" grpId="0" animBg="1"/>
      <p:bldP spid="16" grpId="0" animBg="1"/>
      <p:bldP spid="29" grpId="0"/>
      <p:bldP spid="31" grpId="0"/>
      <p:bldP spid="32" grpId="0"/>
      <p:bldP spid="33" grpId="0"/>
      <p:bldP spid="34" grpId="0"/>
      <p:bldP spid="30" grpId="0"/>
      <p:bldP spid="35" grpId="0" animBg="1"/>
      <p:bldP spid="37" grpId="0" animBg="1"/>
      <p:bldP spid="38" grpId="0" animBg="1"/>
      <p:bldP spid="39" grpId="0" animBg="1"/>
      <p:bldP spid="40" grpId="0" animBg="1"/>
      <p:bldP spid="45" grpId="0" animBg="1"/>
      <p:bldP spid="47" grpId="0"/>
      <p:bldP spid="48" grpId="0"/>
      <p:bldP spid="49" grpId="0"/>
      <p:bldP spid="50" grpId="0"/>
      <p:bldP spid="51" grpId="0"/>
      <p:bldP spid="52" grpId="0"/>
      <p:bldP spid="53" grpId="0" animBg="1"/>
      <p:bldP spid="54" grpId="0" animBg="1"/>
      <p:bldP spid="55" grpId="0" animBg="1"/>
      <p:bldP spid="56" grpId="0" animBg="1"/>
      <p:bldP spid="57" grpId="0" animBg="1"/>
      <p:bldP spid="62" grpId="0" animBg="1"/>
      <p:bldP spid="64" grpId="0"/>
      <p:bldP spid="65" grpId="0"/>
      <p:bldP spid="66" grpId="0"/>
      <p:bldP spid="67" grpId="0"/>
      <p:bldP spid="68" grpId="0"/>
      <p:bldP spid="69" grpId="0"/>
      <p:bldP spid="7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Sistemas de numeración | Base X a Base 10 | Programación</a:t>
            </a:r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612775" y="3709824"/>
            <a:ext cx="111099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Realizar una función que reciba un numero positivo en base 2 en formato string y devuelva la cantidad o -1 en caso de error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Realizar una función que reciba un numero positivo en base 8 en formato string y devuelva la cantidad o -1 en caso de error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Realizar una función que reciba un numero positivo en base 16 en formato string y devuelva la cantidad o -1 en caso de error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419" dirty="0"/>
              <a:t>Realizar una función que imprima un número en bases octal, decimal y hexadecimal</a:t>
            </a:r>
            <a:endParaRPr lang="en-US" dirty="0"/>
          </a:p>
        </p:txBody>
      </p:sp>
      <p:sp>
        <p:nvSpPr>
          <p:cNvPr id="7" name="AutoShape 2" descr="Tutorial del Lenguaje de programación C | La web de la programació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AutoShape 4" descr="Tutorial del Lenguaje de programación C | La web de la programació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AutoShape 6" descr="Tutorial del Lenguaje de programación C | La web de la programació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200" name="Picture 8" descr="Tutorial del Lenguaje de programación C | La web de la programació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1123262"/>
            <a:ext cx="2569336" cy="192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19 CuadroTexto"/>
          <p:cNvSpPr txBox="1"/>
          <p:nvPr/>
        </p:nvSpPr>
        <p:spPr>
          <a:xfrm>
            <a:off x="3334511" y="1578931"/>
            <a:ext cx="52791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6600" b="1" u="sng" dirty="0"/>
              <a:t>¡A programar!</a:t>
            </a:r>
            <a:endParaRPr lang="en-US" sz="6600" b="1" u="sng" dirty="0"/>
          </a:p>
        </p:txBody>
      </p:sp>
      <p:pic>
        <p:nvPicPr>
          <p:cNvPr id="8202" name="Picture 10" descr="Programmer | Free Vectors, Stock Photos &amp; PS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649" y="701447"/>
            <a:ext cx="2770632" cy="277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9514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434FD5EB5ADF4D9F669FB466DD46ED" ma:contentTypeVersion="13" ma:contentTypeDescription="Create a new document." ma:contentTypeScope="" ma:versionID="fd3bfb072d16e7661b9d1aaeb9e2d12c">
  <xsd:schema xmlns:xsd="http://www.w3.org/2001/XMLSchema" xmlns:xs="http://www.w3.org/2001/XMLSchema" xmlns:p="http://schemas.microsoft.com/office/2006/metadata/properties" xmlns:ns3="da6a80a9-231e-44a5-b5c4-0aededc056dc" xmlns:ns4="028cb933-8387-434d-9cac-49507382f9cc" targetNamespace="http://schemas.microsoft.com/office/2006/metadata/properties" ma:root="true" ma:fieldsID="f23b483a841d5636c27fb3fe8754d276" ns3:_="" ns4:_="">
    <xsd:import namespace="da6a80a9-231e-44a5-b5c4-0aededc056dc"/>
    <xsd:import namespace="028cb933-8387-434d-9cac-49507382f9c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6a80a9-231e-44a5-b5c4-0aededc056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8cb933-8387-434d-9cac-49507382f9c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F98881-48D9-49EA-B253-AB57D8754353}">
  <ds:schemaRefs>
    <ds:schemaRef ds:uri="da6a80a9-231e-44a5-b5c4-0aededc056dc"/>
    <ds:schemaRef ds:uri="http://purl.org/dc/terms/"/>
    <ds:schemaRef ds:uri="http://schemas.microsoft.com/office/2006/documentManagement/types"/>
    <ds:schemaRef ds:uri="http://schemas.microsoft.com/office/infopath/2007/PartnerControls"/>
    <ds:schemaRef ds:uri="028cb933-8387-434d-9cac-49507382f9cc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7B7671C-B030-405E-A9E9-FCD3E668B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CEB344-5075-4892-BAAB-B6B7F8D220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a6a80a9-231e-44a5-b5c4-0aededc056dc"/>
    <ds:schemaRef ds:uri="028cb933-8387-434d-9cac-49507382f9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22414</TotalTime>
  <Words>1632</Words>
  <Application>Microsoft Office PowerPoint</Application>
  <PresentationFormat>Widescreen</PresentationFormat>
  <Paragraphs>270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Lato</vt:lpstr>
      <vt:lpstr>Wingdings</vt:lpstr>
      <vt:lpstr>Tema de Office</vt:lpstr>
      <vt:lpstr>Diseño personalizado</vt:lpstr>
      <vt:lpstr>PowerPoint Presentation</vt:lpstr>
      <vt:lpstr>Sistemas de numeración | ¿cómo contamos?</vt:lpstr>
      <vt:lpstr>Sistemas de numeración | Sistemas posicionales y no posicionales</vt:lpstr>
      <vt:lpstr>Sistemas de numeración | Sistemas posicionales</vt:lpstr>
      <vt:lpstr>Sistemas de numeración | otras bases</vt:lpstr>
      <vt:lpstr>Sistemas de numeración | Sistema Binario en electrónica</vt:lpstr>
      <vt:lpstr>Sistemas de numeración | Multiplos del byte</vt:lpstr>
      <vt:lpstr>Sistemas de numeración | Base X a Base 10</vt:lpstr>
      <vt:lpstr>Sistemas de numeración | Base X a Base 10 | Programación</vt:lpstr>
      <vt:lpstr>Sistemas de numeración | Base 10 a base X</vt:lpstr>
      <vt:lpstr>Sistemas de numeración | Base 10 a base 2</vt:lpstr>
      <vt:lpstr>Sistemas de numeración | Base 10 a Base X | Programación</vt:lpstr>
      <vt:lpstr>Sistemas de numeración | pasajes entre bases</vt:lpstr>
      <vt:lpstr>Sistemas de numeración | pasajes entre bases</vt:lpstr>
      <vt:lpstr>Sistemas de numeración | números signados | SyM</vt:lpstr>
      <vt:lpstr>Sistemas de numeración | números signados | binario desplazado</vt:lpstr>
      <vt:lpstr>Sistemas de numeración | números signados | Ca1</vt:lpstr>
      <vt:lpstr>Sistemas de numeración | números signados | Ca2</vt:lpstr>
      <vt:lpstr>Sistemas de numeración | Operaciones aritméticas</vt:lpstr>
      <vt:lpstr>Sistemas de numeración | Rango de variables</vt:lpstr>
      <vt:lpstr>Sistemas de numeración | Números reales</vt:lpstr>
      <vt:lpstr>Sistemas de numeración | Números reales | punto flotante</vt:lpstr>
      <vt:lpstr>Sistemas de numeración | Números reales | punto flotante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Francisco Nontala</dc:creator>
  <cp:lastModifiedBy>Gaston Coustau</cp:lastModifiedBy>
  <cp:revision>109</cp:revision>
  <cp:lastPrinted>2020-04-18T13:51:14Z</cp:lastPrinted>
  <dcterms:created xsi:type="dcterms:W3CDTF">2020-02-04T17:10:24Z</dcterms:created>
  <dcterms:modified xsi:type="dcterms:W3CDTF">2025-04-12T21:04:50Z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0x010100AE434FD5EB5ADF4D9F669FB466DD46ED</vt:lpwstr>
  </property>
</Properties>
</file>